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media/image36.jpg" ContentType="image/png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13" r:id="rId5"/>
    <p:sldId id="259" r:id="rId6"/>
    <p:sldId id="260" r:id="rId7"/>
    <p:sldId id="275" r:id="rId8"/>
    <p:sldId id="280" r:id="rId9"/>
    <p:sldId id="278" r:id="rId10"/>
    <p:sldId id="276" r:id="rId11"/>
    <p:sldId id="277" r:id="rId12"/>
    <p:sldId id="279" r:id="rId13"/>
    <p:sldId id="281" r:id="rId14"/>
    <p:sldId id="282" r:id="rId15"/>
    <p:sldId id="283" r:id="rId16"/>
    <p:sldId id="314" r:id="rId17"/>
    <p:sldId id="334" r:id="rId18"/>
    <p:sldId id="284" r:id="rId19"/>
    <p:sldId id="327" r:id="rId20"/>
    <p:sldId id="262" r:id="rId21"/>
    <p:sldId id="269" r:id="rId22"/>
    <p:sldId id="285" r:id="rId23"/>
    <p:sldId id="287" r:id="rId24"/>
    <p:sldId id="288" r:id="rId25"/>
    <p:sldId id="289" r:id="rId26"/>
    <p:sldId id="320" r:id="rId27"/>
    <p:sldId id="333" r:id="rId28"/>
    <p:sldId id="328" r:id="rId29"/>
    <p:sldId id="336" r:id="rId30"/>
    <p:sldId id="263" r:id="rId31"/>
    <p:sldId id="270" r:id="rId32"/>
    <p:sldId id="290" r:id="rId33"/>
    <p:sldId id="291" r:id="rId34"/>
    <p:sldId id="292" r:id="rId35"/>
    <p:sldId id="293" r:id="rId36"/>
    <p:sldId id="294" r:id="rId37"/>
    <p:sldId id="321" r:id="rId38"/>
    <p:sldId id="329" r:id="rId39"/>
    <p:sldId id="264" r:id="rId40"/>
    <p:sldId id="271" r:id="rId41"/>
    <p:sldId id="296" r:id="rId42"/>
    <p:sldId id="297" r:id="rId43"/>
    <p:sldId id="295" r:id="rId44"/>
    <p:sldId id="322" r:id="rId45"/>
    <p:sldId id="335" r:id="rId46"/>
    <p:sldId id="265" r:id="rId47"/>
    <p:sldId id="272" r:id="rId48"/>
    <p:sldId id="350" r:id="rId49"/>
    <p:sldId id="301" r:id="rId50"/>
    <p:sldId id="351" r:id="rId51"/>
    <p:sldId id="300" r:id="rId52"/>
    <p:sldId id="299" r:id="rId53"/>
    <p:sldId id="298" r:id="rId54"/>
    <p:sldId id="303" r:id="rId55"/>
    <p:sldId id="302" r:id="rId56"/>
    <p:sldId id="304" r:id="rId57"/>
    <p:sldId id="324" r:id="rId58"/>
    <p:sldId id="331" r:id="rId59"/>
    <p:sldId id="266" r:id="rId60"/>
    <p:sldId id="273" r:id="rId61"/>
    <p:sldId id="323" r:id="rId62"/>
    <p:sldId id="325" r:id="rId63"/>
    <p:sldId id="267" r:id="rId64"/>
    <p:sldId id="274" r:id="rId65"/>
    <p:sldId id="305" r:id="rId66"/>
    <p:sldId id="306" r:id="rId67"/>
    <p:sldId id="307" r:id="rId68"/>
    <p:sldId id="308" r:id="rId69"/>
    <p:sldId id="310" r:id="rId70"/>
    <p:sldId id="312" r:id="rId71"/>
    <p:sldId id="326" r:id="rId72"/>
    <p:sldId id="332" r:id="rId73"/>
    <p:sldId id="268" r:id="rId74"/>
    <p:sldId id="261" r:id="rId75"/>
    <p:sldId id="352" r:id="rId76"/>
    <p:sldId id="337" r:id="rId77"/>
    <p:sldId id="338" r:id="rId78"/>
    <p:sldId id="339" r:id="rId79"/>
    <p:sldId id="340" r:id="rId80"/>
    <p:sldId id="341" r:id="rId81"/>
    <p:sldId id="343" r:id="rId82"/>
    <p:sldId id="344" r:id="rId83"/>
    <p:sldId id="345" r:id="rId84"/>
    <p:sldId id="346" r:id="rId85"/>
    <p:sldId id="347" r:id="rId86"/>
    <p:sldId id="348" r:id="rId87"/>
    <p:sldId id="342" r:id="rId88"/>
    <p:sldId id="349" r:id="rId89"/>
    <p:sldId id="311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905DE-2409-4CE8-87BA-33506BC8F23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FD72759-2CEF-43FC-829C-54AEACF0A105}">
      <dgm:prSet/>
      <dgm:spPr/>
      <dgm:t>
        <a:bodyPr/>
        <a:lstStyle/>
        <a:p>
          <a:pPr rtl="0"/>
          <a:r>
            <a:rPr lang="en-US" dirty="0"/>
            <a:t>Price</a:t>
          </a:r>
          <a:endParaRPr lang="en-US" dirty="0">
            <a:latin typeface="Century Gothic" panose="020B0502020202020204"/>
          </a:endParaRPr>
        </a:p>
      </dgm:t>
    </dgm:pt>
    <dgm:pt modelId="{0428D27F-CAB1-4854-AEA4-5F607C4E6B77}" type="parTrans" cxnId="{183EAC5B-7E22-4B11-B4FA-9F194F54A14C}">
      <dgm:prSet/>
      <dgm:spPr/>
      <dgm:t>
        <a:bodyPr/>
        <a:lstStyle/>
        <a:p>
          <a:endParaRPr lang="en-US"/>
        </a:p>
      </dgm:t>
    </dgm:pt>
    <dgm:pt modelId="{A8F64311-92CF-4E15-99E5-C59D149AE8A7}" type="sibTrans" cxnId="{183EAC5B-7E22-4B11-B4FA-9F194F54A14C}">
      <dgm:prSet/>
      <dgm:spPr/>
      <dgm:t>
        <a:bodyPr/>
        <a:lstStyle/>
        <a:p>
          <a:endParaRPr lang="en-US"/>
        </a:p>
      </dgm:t>
    </dgm:pt>
    <dgm:pt modelId="{F4CE1844-E3FA-4B40-90AC-541E547B104E}">
      <dgm:prSet/>
      <dgm:spPr/>
      <dgm:t>
        <a:bodyPr/>
        <a:lstStyle/>
        <a:p>
          <a:r>
            <a:rPr lang="en-US" dirty="0"/>
            <a:t>Cores / Threads</a:t>
          </a:r>
        </a:p>
      </dgm:t>
    </dgm:pt>
    <dgm:pt modelId="{73D6C89F-C731-426F-BDB1-1EC10289F334}" type="parTrans" cxnId="{0F372D43-7E60-480E-86BF-8E670C7CBD54}">
      <dgm:prSet/>
      <dgm:spPr/>
      <dgm:t>
        <a:bodyPr/>
        <a:lstStyle/>
        <a:p>
          <a:endParaRPr lang="en-US"/>
        </a:p>
      </dgm:t>
    </dgm:pt>
    <dgm:pt modelId="{DBFF30DE-3D7B-4DBA-8019-41BFF1F26F50}" type="sibTrans" cxnId="{0F372D43-7E60-480E-86BF-8E670C7CBD54}">
      <dgm:prSet/>
      <dgm:spPr/>
      <dgm:t>
        <a:bodyPr/>
        <a:lstStyle/>
        <a:p>
          <a:endParaRPr lang="en-US"/>
        </a:p>
      </dgm:t>
    </dgm:pt>
    <dgm:pt modelId="{ECDA85AB-4200-4D07-816E-828941871BCB}">
      <dgm:prSet/>
      <dgm:spPr/>
      <dgm:t>
        <a:bodyPr/>
        <a:lstStyle/>
        <a:p>
          <a:r>
            <a:rPr lang="en-US" dirty="0"/>
            <a:t>Generation</a:t>
          </a:r>
        </a:p>
      </dgm:t>
    </dgm:pt>
    <dgm:pt modelId="{330116F7-BDAA-46C4-83FC-FFDF464D5660}" type="parTrans" cxnId="{20D2FBAF-2785-4830-B89B-B0EB870F9214}">
      <dgm:prSet/>
      <dgm:spPr/>
      <dgm:t>
        <a:bodyPr/>
        <a:lstStyle/>
        <a:p>
          <a:endParaRPr lang="en-US"/>
        </a:p>
      </dgm:t>
    </dgm:pt>
    <dgm:pt modelId="{EC92C85A-2426-4D2B-86F4-C1248E6BFA5E}" type="sibTrans" cxnId="{20D2FBAF-2785-4830-B89B-B0EB870F9214}">
      <dgm:prSet/>
      <dgm:spPr/>
      <dgm:t>
        <a:bodyPr/>
        <a:lstStyle/>
        <a:p>
          <a:endParaRPr lang="en-US"/>
        </a:p>
      </dgm:t>
    </dgm:pt>
    <dgm:pt modelId="{93838251-4606-44B0-8EE0-D9BE63EE75A4}">
      <dgm:prSet/>
      <dgm:spPr/>
      <dgm:t>
        <a:bodyPr/>
        <a:lstStyle/>
        <a:p>
          <a:r>
            <a:rPr lang="en-US" dirty="0"/>
            <a:t>Intel or AMD</a:t>
          </a:r>
        </a:p>
        <a:p>
          <a:r>
            <a:rPr lang="en-US" dirty="0"/>
            <a:t>Or Snapdragon</a:t>
          </a:r>
        </a:p>
      </dgm:t>
    </dgm:pt>
    <dgm:pt modelId="{F028016F-D35A-46F4-A4E3-65EC02807CD8}" type="parTrans" cxnId="{F5079509-35F9-4089-AA4A-308747BEDA3B}">
      <dgm:prSet/>
      <dgm:spPr/>
      <dgm:t>
        <a:bodyPr/>
        <a:lstStyle/>
        <a:p>
          <a:endParaRPr lang="en-US"/>
        </a:p>
      </dgm:t>
    </dgm:pt>
    <dgm:pt modelId="{AC141571-5E14-49FC-ADFF-26D5533825BE}" type="sibTrans" cxnId="{F5079509-35F9-4089-AA4A-308747BEDA3B}">
      <dgm:prSet/>
      <dgm:spPr/>
      <dgm:t>
        <a:bodyPr/>
        <a:lstStyle/>
        <a:p>
          <a:endParaRPr lang="en-US"/>
        </a:p>
      </dgm:t>
    </dgm:pt>
    <dgm:pt modelId="{1CAF8A83-8A08-482A-8295-246D025798DD}">
      <dgm:prSet/>
      <dgm:spPr/>
      <dgm:t>
        <a:bodyPr/>
        <a:lstStyle/>
        <a:p>
          <a:r>
            <a:rPr lang="en-US" dirty="0"/>
            <a:t>Efficiency</a:t>
          </a:r>
        </a:p>
      </dgm:t>
    </dgm:pt>
    <dgm:pt modelId="{1433CDC2-966B-4373-9548-234B415DD6B7}" type="parTrans" cxnId="{173E9361-026D-4B0C-AC6B-2EB4AD4D4AC8}">
      <dgm:prSet/>
      <dgm:spPr/>
      <dgm:t>
        <a:bodyPr/>
        <a:lstStyle/>
        <a:p>
          <a:endParaRPr lang="en-US"/>
        </a:p>
      </dgm:t>
    </dgm:pt>
    <dgm:pt modelId="{91505E4D-77C1-41EE-9CD7-8662B6E35C90}" type="sibTrans" cxnId="{173E9361-026D-4B0C-AC6B-2EB4AD4D4AC8}">
      <dgm:prSet/>
      <dgm:spPr/>
      <dgm:t>
        <a:bodyPr/>
        <a:lstStyle/>
        <a:p>
          <a:endParaRPr lang="en-US"/>
        </a:p>
      </dgm:t>
    </dgm:pt>
    <dgm:pt modelId="{BD0016D2-9C1E-46CF-9814-94C21459232F}">
      <dgm:prSet/>
      <dgm:spPr/>
      <dgm:t>
        <a:bodyPr/>
        <a:lstStyle/>
        <a:p>
          <a:r>
            <a:rPr lang="en-US" dirty="0"/>
            <a:t>Their type (H, U or H, G, Core, or Ultra)</a:t>
          </a:r>
        </a:p>
      </dgm:t>
    </dgm:pt>
    <dgm:pt modelId="{D86FA096-36B0-4482-A892-A2403A55FD96}" type="parTrans" cxnId="{C47B05F7-9632-4703-98CC-D8DFE83FC7D2}">
      <dgm:prSet/>
      <dgm:spPr/>
      <dgm:t>
        <a:bodyPr/>
        <a:lstStyle/>
        <a:p>
          <a:endParaRPr lang="en-US"/>
        </a:p>
      </dgm:t>
    </dgm:pt>
    <dgm:pt modelId="{A6F72EFC-47BE-41C7-B795-3BFB887E07B5}" type="sibTrans" cxnId="{C47B05F7-9632-4703-98CC-D8DFE83FC7D2}">
      <dgm:prSet/>
      <dgm:spPr/>
      <dgm:t>
        <a:bodyPr/>
        <a:lstStyle/>
        <a:p>
          <a:endParaRPr lang="en-US"/>
        </a:p>
      </dgm:t>
    </dgm:pt>
    <dgm:pt modelId="{897F4B26-FDE1-4BF7-BF50-F19121A581DF}">
      <dgm:prSet/>
      <dgm:spPr/>
      <dgm:t>
        <a:bodyPr/>
        <a:lstStyle/>
        <a:p>
          <a:r>
            <a:rPr lang="en-US" dirty="0"/>
            <a:t>Cache</a:t>
          </a:r>
        </a:p>
      </dgm:t>
    </dgm:pt>
    <dgm:pt modelId="{E24392E9-E842-4FE3-AE8F-6FA782450CB4}" type="parTrans" cxnId="{66398698-7FB0-4CCB-990B-FB686B32AAB2}">
      <dgm:prSet/>
      <dgm:spPr/>
      <dgm:t>
        <a:bodyPr/>
        <a:lstStyle/>
        <a:p>
          <a:endParaRPr lang="en-US"/>
        </a:p>
      </dgm:t>
    </dgm:pt>
    <dgm:pt modelId="{B2731BC4-368E-4788-B37E-82E155F3CDEE}" type="sibTrans" cxnId="{66398698-7FB0-4CCB-990B-FB686B32AAB2}">
      <dgm:prSet/>
      <dgm:spPr/>
      <dgm:t>
        <a:bodyPr/>
        <a:lstStyle/>
        <a:p>
          <a:endParaRPr lang="en-US"/>
        </a:p>
      </dgm:t>
    </dgm:pt>
    <dgm:pt modelId="{E2CE34AE-8D32-4242-B010-2CC643EF1769}">
      <dgm:prSet/>
      <dgm:spPr/>
      <dgm:t>
        <a:bodyPr/>
        <a:lstStyle/>
        <a:p>
          <a:r>
            <a:rPr lang="en-US" dirty="0"/>
            <a:t>Frequency (the Burst vs Boost one)</a:t>
          </a:r>
        </a:p>
      </dgm:t>
    </dgm:pt>
    <dgm:pt modelId="{C204D93D-AE85-4B70-BC69-B4FBB6B8BDBB}" type="parTrans" cxnId="{8E80C2E1-BC96-4681-817F-908F57241051}">
      <dgm:prSet/>
      <dgm:spPr/>
      <dgm:t>
        <a:bodyPr/>
        <a:lstStyle/>
        <a:p>
          <a:endParaRPr lang="en-US"/>
        </a:p>
      </dgm:t>
    </dgm:pt>
    <dgm:pt modelId="{D9A362AD-0E97-4973-AD30-C2CECC3E940E}" type="sibTrans" cxnId="{8E80C2E1-BC96-4681-817F-908F57241051}">
      <dgm:prSet/>
      <dgm:spPr/>
      <dgm:t>
        <a:bodyPr/>
        <a:lstStyle/>
        <a:p>
          <a:endParaRPr lang="en-US"/>
        </a:p>
      </dgm:t>
    </dgm:pt>
    <dgm:pt modelId="{27E1D439-C08A-415A-BABC-2F9B28F27B62}">
      <dgm:prSet/>
      <dgm:spPr/>
      <dgm:t>
        <a:bodyPr/>
        <a:lstStyle/>
        <a:p>
          <a:r>
            <a:rPr lang="en-US" dirty="0"/>
            <a:t>Yes there are many more important points than these. But this much should suffice.</a:t>
          </a:r>
        </a:p>
      </dgm:t>
    </dgm:pt>
    <dgm:pt modelId="{23E5D16E-1AAB-4CBC-A232-89CC349A0EC6}" type="parTrans" cxnId="{5480B145-2A2B-423B-B093-CF030A9EA2F8}">
      <dgm:prSet/>
      <dgm:spPr/>
      <dgm:t>
        <a:bodyPr/>
        <a:lstStyle/>
        <a:p>
          <a:endParaRPr lang="en-US"/>
        </a:p>
      </dgm:t>
    </dgm:pt>
    <dgm:pt modelId="{E79DB783-9D5C-41E7-AF4B-5CC34F1E2642}" type="sibTrans" cxnId="{5480B145-2A2B-423B-B093-CF030A9EA2F8}">
      <dgm:prSet/>
      <dgm:spPr/>
      <dgm:t>
        <a:bodyPr/>
        <a:lstStyle/>
        <a:p>
          <a:endParaRPr lang="en-US"/>
        </a:p>
      </dgm:t>
    </dgm:pt>
    <dgm:pt modelId="{DD36ACC1-873C-4061-8FBA-FF4B7C9D54C4}" type="pres">
      <dgm:prSet presAssocID="{ECD905DE-2409-4CE8-87BA-33506BC8F23D}" presName="diagram" presStyleCnt="0">
        <dgm:presLayoutVars>
          <dgm:dir/>
          <dgm:resizeHandles val="exact"/>
        </dgm:presLayoutVars>
      </dgm:prSet>
      <dgm:spPr/>
    </dgm:pt>
    <dgm:pt modelId="{8CCB5614-495D-48C0-B45D-6B7167645CBD}" type="pres">
      <dgm:prSet presAssocID="{CFD72759-2CEF-43FC-829C-54AEACF0A105}" presName="node" presStyleLbl="node1" presStyleIdx="0" presStyleCnt="9">
        <dgm:presLayoutVars>
          <dgm:bulletEnabled val="1"/>
        </dgm:presLayoutVars>
      </dgm:prSet>
      <dgm:spPr/>
    </dgm:pt>
    <dgm:pt modelId="{73A9D32B-64F8-42BC-8ECE-38606612BFD2}" type="pres">
      <dgm:prSet presAssocID="{A8F64311-92CF-4E15-99E5-C59D149AE8A7}" presName="sibTrans" presStyleCnt="0"/>
      <dgm:spPr/>
    </dgm:pt>
    <dgm:pt modelId="{E5DE6300-02D2-4140-84CF-4DC243799BD1}" type="pres">
      <dgm:prSet presAssocID="{F4CE1844-E3FA-4B40-90AC-541E547B104E}" presName="node" presStyleLbl="node1" presStyleIdx="1" presStyleCnt="9">
        <dgm:presLayoutVars>
          <dgm:bulletEnabled val="1"/>
        </dgm:presLayoutVars>
      </dgm:prSet>
      <dgm:spPr/>
    </dgm:pt>
    <dgm:pt modelId="{BB51B70D-D6C9-4A19-B22B-C96D99A4A48D}" type="pres">
      <dgm:prSet presAssocID="{DBFF30DE-3D7B-4DBA-8019-41BFF1F26F50}" presName="sibTrans" presStyleCnt="0"/>
      <dgm:spPr/>
    </dgm:pt>
    <dgm:pt modelId="{D14AFD45-EC2B-4A7B-85F1-F2A425C7DBDB}" type="pres">
      <dgm:prSet presAssocID="{ECDA85AB-4200-4D07-816E-828941871BCB}" presName="node" presStyleLbl="node1" presStyleIdx="2" presStyleCnt="9">
        <dgm:presLayoutVars>
          <dgm:bulletEnabled val="1"/>
        </dgm:presLayoutVars>
      </dgm:prSet>
      <dgm:spPr/>
    </dgm:pt>
    <dgm:pt modelId="{56F9AA07-113C-444E-A280-1CBD1DB7C719}" type="pres">
      <dgm:prSet presAssocID="{EC92C85A-2426-4D2B-86F4-C1248E6BFA5E}" presName="sibTrans" presStyleCnt="0"/>
      <dgm:spPr/>
    </dgm:pt>
    <dgm:pt modelId="{16968A66-3B41-4741-8480-2B2FE52AF18D}" type="pres">
      <dgm:prSet presAssocID="{93838251-4606-44B0-8EE0-D9BE63EE75A4}" presName="node" presStyleLbl="node1" presStyleIdx="3" presStyleCnt="9">
        <dgm:presLayoutVars>
          <dgm:bulletEnabled val="1"/>
        </dgm:presLayoutVars>
      </dgm:prSet>
      <dgm:spPr/>
    </dgm:pt>
    <dgm:pt modelId="{4BD1BCB4-C727-499E-877A-326787B83600}" type="pres">
      <dgm:prSet presAssocID="{AC141571-5E14-49FC-ADFF-26D5533825BE}" presName="sibTrans" presStyleCnt="0"/>
      <dgm:spPr/>
    </dgm:pt>
    <dgm:pt modelId="{FEDFBE60-1657-43BE-831C-1863C78482D1}" type="pres">
      <dgm:prSet presAssocID="{1CAF8A83-8A08-482A-8295-246D025798DD}" presName="node" presStyleLbl="node1" presStyleIdx="4" presStyleCnt="9">
        <dgm:presLayoutVars>
          <dgm:bulletEnabled val="1"/>
        </dgm:presLayoutVars>
      </dgm:prSet>
      <dgm:spPr/>
    </dgm:pt>
    <dgm:pt modelId="{67B38DBC-70B1-4DB1-8EA5-1EC5D4106A36}" type="pres">
      <dgm:prSet presAssocID="{91505E4D-77C1-41EE-9CD7-8662B6E35C90}" presName="sibTrans" presStyleCnt="0"/>
      <dgm:spPr/>
    </dgm:pt>
    <dgm:pt modelId="{6142038A-7B03-4D25-AB26-028B0D820EBF}" type="pres">
      <dgm:prSet presAssocID="{BD0016D2-9C1E-46CF-9814-94C21459232F}" presName="node" presStyleLbl="node1" presStyleIdx="5" presStyleCnt="9">
        <dgm:presLayoutVars>
          <dgm:bulletEnabled val="1"/>
        </dgm:presLayoutVars>
      </dgm:prSet>
      <dgm:spPr/>
    </dgm:pt>
    <dgm:pt modelId="{43F5048F-D206-4D2E-B483-AA9F62B9B187}" type="pres">
      <dgm:prSet presAssocID="{A6F72EFC-47BE-41C7-B795-3BFB887E07B5}" presName="sibTrans" presStyleCnt="0"/>
      <dgm:spPr/>
    </dgm:pt>
    <dgm:pt modelId="{AAA60D09-38BC-4D40-8A3C-3DDAFFAD430C}" type="pres">
      <dgm:prSet presAssocID="{897F4B26-FDE1-4BF7-BF50-F19121A581DF}" presName="node" presStyleLbl="node1" presStyleIdx="6" presStyleCnt="9">
        <dgm:presLayoutVars>
          <dgm:bulletEnabled val="1"/>
        </dgm:presLayoutVars>
      </dgm:prSet>
      <dgm:spPr/>
    </dgm:pt>
    <dgm:pt modelId="{70213B71-8E5E-4779-8434-B8F8B2FCF4B6}" type="pres">
      <dgm:prSet presAssocID="{B2731BC4-368E-4788-B37E-82E155F3CDEE}" presName="sibTrans" presStyleCnt="0"/>
      <dgm:spPr/>
    </dgm:pt>
    <dgm:pt modelId="{073BEBFD-60FF-48CA-A2ED-814BA910FC23}" type="pres">
      <dgm:prSet presAssocID="{E2CE34AE-8D32-4242-B010-2CC643EF1769}" presName="node" presStyleLbl="node1" presStyleIdx="7" presStyleCnt="9">
        <dgm:presLayoutVars>
          <dgm:bulletEnabled val="1"/>
        </dgm:presLayoutVars>
      </dgm:prSet>
      <dgm:spPr/>
    </dgm:pt>
    <dgm:pt modelId="{E9214E3C-19A3-49E2-80F3-446BBB53DD13}" type="pres">
      <dgm:prSet presAssocID="{D9A362AD-0E97-4973-AD30-C2CECC3E940E}" presName="sibTrans" presStyleCnt="0"/>
      <dgm:spPr/>
    </dgm:pt>
    <dgm:pt modelId="{0626C37B-2938-4B05-B482-D443202FC6A3}" type="pres">
      <dgm:prSet presAssocID="{27E1D439-C08A-415A-BABC-2F9B28F27B62}" presName="node" presStyleLbl="node1" presStyleIdx="8" presStyleCnt="9">
        <dgm:presLayoutVars>
          <dgm:bulletEnabled val="1"/>
        </dgm:presLayoutVars>
      </dgm:prSet>
      <dgm:spPr/>
    </dgm:pt>
  </dgm:ptLst>
  <dgm:cxnLst>
    <dgm:cxn modelId="{F5079509-35F9-4089-AA4A-308747BEDA3B}" srcId="{ECD905DE-2409-4CE8-87BA-33506BC8F23D}" destId="{93838251-4606-44B0-8EE0-D9BE63EE75A4}" srcOrd="3" destOrd="0" parTransId="{F028016F-D35A-46F4-A4E3-65EC02807CD8}" sibTransId="{AC141571-5E14-49FC-ADFF-26D5533825BE}"/>
    <dgm:cxn modelId="{75F8ED29-179F-4018-A0F4-522629A994EF}" type="presOf" srcId="{93838251-4606-44B0-8EE0-D9BE63EE75A4}" destId="{16968A66-3B41-4741-8480-2B2FE52AF18D}" srcOrd="0" destOrd="0" presId="urn:microsoft.com/office/officeart/2005/8/layout/default"/>
    <dgm:cxn modelId="{183EAC5B-7E22-4B11-B4FA-9F194F54A14C}" srcId="{ECD905DE-2409-4CE8-87BA-33506BC8F23D}" destId="{CFD72759-2CEF-43FC-829C-54AEACF0A105}" srcOrd="0" destOrd="0" parTransId="{0428D27F-CAB1-4854-AEA4-5F607C4E6B77}" sibTransId="{A8F64311-92CF-4E15-99E5-C59D149AE8A7}"/>
    <dgm:cxn modelId="{89E0DC5E-C6F8-4915-BB47-1B8AA8B11759}" type="presOf" srcId="{897F4B26-FDE1-4BF7-BF50-F19121A581DF}" destId="{AAA60D09-38BC-4D40-8A3C-3DDAFFAD430C}" srcOrd="0" destOrd="0" presId="urn:microsoft.com/office/officeart/2005/8/layout/default"/>
    <dgm:cxn modelId="{707BF060-4E2D-4D20-8200-4DB2DDF97993}" type="presOf" srcId="{27E1D439-C08A-415A-BABC-2F9B28F27B62}" destId="{0626C37B-2938-4B05-B482-D443202FC6A3}" srcOrd="0" destOrd="0" presId="urn:microsoft.com/office/officeart/2005/8/layout/default"/>
    <dgm:cxn modelId="{173E9361-026D-4B0C-AC6B-2EB4AD4D4AC8}" srcId="{ECD905DE-2409-4CE8-87BA-33506BC8F23D}" destId="{1CAF8A83-8A08-482A-8295-246D025798DD}" srcOrd="4" destOrd="0" parTransId="{1433CDC2-966B-4373-9548-234B415DD6B7}" sibTransId="{91505E4D-77C1-41EE-9CD7-8662B6E35C90}"/>
    <dgm:cxn modelId="{0F372D43-7E60-480E-86BF-8E670C7CBD54}" srcId="{ECD905DE-2409-4CE8-87BA-33506BC8F23D}" destId="{F4CE1844-E3FA-4B40-90AC-541E547B104E}" srcOrd="1" destOrd="0" parTransId="{73D6C89F-C731-426F-BDB1-1EC10289F334}" sibTransId="{DBFF30DE-3D7B-4DBA-8019-41BFF1F26F50}"/>
    <dgm:cxn modelId="{5480B145-2A2B-423B-B093-CF030A9EA2F8}" srcId="{ECD905DE-2409-4CE8-87BA-33506BC8F23D}" destId="{27E1D439-C08A-415A-BABC-2F9B28F27B62}" srcOrd="8" destOrd="0" parTransId="{23E5D16E-1AAB-4CBC-A232-89CC349A0EC6}" sibTransId="{E79DB783-9D5C-41E7-AF4B-5CC34F1E2642}"/>
    <dgm:cxn modelId="{B572244C-7063-422A-A073-E6EC68C56EFA}" type="presOf" srcId="{F4CE1844-E3FA-4B40-90AC-541E547B104E}" destId="{E5DE6300-02D2-4140-84CF-4DC243799BD1}" srcOrd="0" destOrd="0" presId="urn:microsoft.com/office/officeart/2005/8/layout/default"/>
    <dgm:cxn modelId="{AD0ED64E-A7D9-4943-8033-B62A1B35464D}" type="presOf" srcId="{1CAF8A83-8A08-482A-8295-246D025798DD}" destId="{FEDFBE60-1657-43BE-831C-1863C78482D1}" srcOrd="0" destOrd="0" presId="urn:microsoft.com/office/officeart/2005/8/layout/default"/>
    <dgm:cxn modelId="{7EDBA182-098D-40AF-84F2-6B141C62DC99}" type="presOf" srcId="{ECDA85AB-4200-4D07-816E-828941871BCB}" destId="{D14AFD45-EC2B-4A7B-85F1-F2A425C7DBDB}" srcOrd="0" destOrd="0" presId="urn:microsoft.com/office/officeart/2005/8/layout/default"/>
    <dgm:cxn modelId="{46C08B97-ECCE-4D28-965B-590F19DCD6C3}" type="presOf" srcId="{CFD72759-2CEF-43FC-829C-54AEACF0A105}" destId="{8CCB5614-495D-48C0-B45D-6B7167645CBD}" srcOrd="0" destOrd="0" presId="urn:microsoft.com/office/officeart/2005/8/layout/default"/>
    <dgm:cxn modelId="{93898398-600B-4CD9-B9B6-B553D8986D2E}" type="presOf" srcId="{BD0016D2-9C1E-46CF-9814-94C21459232F}" destId="{6142038A-7B03-4D25-AB26-028B0D820EBF}" srcOrd="0" destOrd="0" presId="urn:microsoft.com/office/officeart/2005/8/layout/default"/>
    <dgm:cxn modelId="{66398698-7FB0-4CCB-990B-FB686B32AAB2}" srcId="{ECD905DE-2409-4CE8-87BA-33506BC8F23D}" destId="{897F4B26-FDE1-4BF7-BF50-F19121A581DF}" srcOrd="6" destOrd="0" parTransId="{E24392E9-E842-4FE3-AE8F-6FA782450CB4}" sibTransId="{B2731BC4-368E-4788-B37E-82E155F3CDEE}"/>
    <dgm:cxn modelId="{20D2FBAF-2785-4830-B89B-B0EB870F9214}" srcId="{ECD905DE-2409-4CE8-87BA-33506BC8F23D}" destId="{ECDA85AB-4200-4D07-816E-828941871BCB}" srcOrd="2" destOrd="0" parTransId="{330116F7-BDAA-46C4-83FC-FFDF464D5660}" sibTransId="{EC92C85A-2426-4D2B-86F4-C1248E6BFA5E}"/>
    <dgm:cxn modelId="{A815A7D7-2285-4890-99C0-F7A0B0D7AF32}" type="presOf" srcId="{ECD905DE-2409-4CE8-87BA-33506BC8F23D}" destId="{DD36ACC1-873C-4061-8FBA-FF4B7C9D54C4}" srcOrd="0" destOrd="0" presId="urn:microsoft.com/office/officeart/2005/8/layout/default"/>
    <dgm:cxn modelId="{FDF4EDDC-D0B6-4734-A863-C64B4B545392}" type="presOf" srcId="{E2CE34AE-8D32-4242-B010-2CC643EF1769}" destId="{073BEBFD-60FF-48CA-A2ED-814BA910FC23}" srcOrd="0" destOrd="0" presId="urn:microsoft.com/office/officeart/2005/8/layout/default"/>
    <dgm:cxn modelId="{8E80C2E1-BC96-4681-817F-908F57241051}" srcId="{ECD905DE-2409-4CE8-87BA-33506BC8F23D}" destId="{E2CE34AE-8D32-4242-B010-2CC643EF1769}" srcOrd="7" destOrd="0" parTransId="{C204D93D-AE85-4B70-BC69-B4FBB6B8BDBB}" sibTransId="{D9A362AD-0E97-4973-AD30-C2CECC3E940E}"/>
    <dgm:cxn modelId="{C47B05F7-9632-4703-98CC-D8DFE83FC7D2}" srcId="{ECD905DE-2409-4CE8-87BA-33506BC8F23D}" destId="{BD0016D2-9C1E-46CF-9814-94C21459232F}" srcOrd="5" destOrd="0" parTransId="{D86FA096-36B0-4482-A892-A2403A55FD96}" sibTransId="{A6F72EFC-47BE-41C7-B795-3BFB887E07B5}"/>
    <dgm:cxn modelId="{F9756823-F3B2-42C0-B590-8F0E2C43BA1C}" type="presParOf" srcId="{DD36ACC1-873C-4061-8FBA-FF4B7C9D54C4}" destId="{8CCB5614-495D-48C0-B45D-6B7167645CBD}" srcOrd="0" destOrd="0" presId="urn:microsoft.com/office/officeart/2005/8/layout/default"/>
    <dgm:cxn modelId="{951BA975-A523-44C0-8488-CCE69D22311E}" type="presParOf" srcId="{DD36ACC1-873C-4061-8FBA-FF4B7C9D54C4}" destId="{73A9D32B-64F8-42BC-8ECE-38606612BFD2}" srcOrd="1" destOrd="0" presId="urn:microsoft.com/office/officeart/2005/8/layout/default"/>
    <dgm:cxn modelId="{29EF3331-D2BE-486A-BBB9-A12749225E30}" type="presParOf" srcId="{DD36ACC1-873C-4061-8FBA-FF4B7C9D54C4}" destId="{E5DE6300-02D2-4140-84CF-4DC243799BD1}" srcOrd="2" destOrd="0" presId="urn:microsoft.com/office/officeart/2005/8/layout/default"/>
    <dgm:cxn modelId="{7B3C99FF-AF14-4BAA-9E7C-CB3748C1DAA2}" type="presParOf" srcId="{DD36ACC1-873C-4061-8FBA-FF4B7C9D54C4}" destId="{BB51B70D-D6C9-4A19-B22B-C96D99A4A48D}" srcOrd="3" destOrd="0" presId="urn:microsoft.com/office/officeart/2005/8/layout/default"/>
    <dgm:cxn modelId="{6B988BD1-EDEB-42C4-96CF-3D989F5BE7DB}" type="presParOf" srcId="{DD36ACC1-873C-4061-8FBA-FF4B7C9D54C4}" destId="{D14AFD45-EC2B-4A7B-85F1-F2A425C7DBDB}" srcOrd="4" destOrd="0" presId="urn:microsoft.com/office/officeart/2005/8/layout/default"/>
    <dgm:cxn modelId="{46B21FD7-73A6-400E-A604-BB4A71CA95A0}" type="presParOf" srcId="{DD36ACC1-873C-4061-8FBA-FF4B7C9D54C4}" destId="{56F9AA07-113C-444E-A280-1CBD1DB7C719}" srcOrd="5" destOrd="0" presId="urn:microsoft.com/office/officeart/2005/8/layout/default"/>
    <dgm:cxn modelId="{261C8BD7-922B-4841-9255-0F4E959245B8}" type="presParOf" srcId="{DD36ACC1-873C-4061-8FBA-FF4B7C9D54C4}" destId="{16968A66-3B41-4741-8480-2B2FE52AF18D}" srcOrd="6" destOrd="0" presId="urn:microsoft.com/office/officeart/2005/8/layout/default"/>
    <dgm:cxn modelId="{6AE6D1E5-EC35-4FA8-AD0C-FCF5A14E5F7D}" type="presParOf" srcId="{DD36ACC1-873C-4061-8FBA-FF4B7C9D54C4}" destId="{4BD1BCB4-C727-499E-877A-326787B83600}" srcOrd="7" destOrd="0" presId="urn:microsoft.com/office/officeart/2005/8/layout/default"/>
    <dgm:cxn modelId="{E4503142-39D4-4550-9560-4FA6B548996C}" type="presParOf" srcId="{DD36ACC1-873C-4061-8FBA-FF4B7C9D54C4}" destId="{FEDFBE60-1657-43BE-831C-1863C78482D1}" srcOrd="8" destOrd="0" presId="urn:microsoft.com/office/officeart/2005/8/layout/default"/>
    <dgm:cxn modelId="{E4ECD457-BA7F-4FAF-9D13-55ABEF5FE253}" type="presParOf" srcId="{DD36ACC1-873C-4061-8FBA-FF4B7C9D54C4}" destId="{67B38DBC-70B1-4DB1-8EA5-1EC5D4106A36}" srcOrd="9" destOrd="0" presId="urn:microsoft.com/office/officeart/2005/8/layout/default"/>
    <dgm:cxn modelId="{E1C5314C-0ABE-41A8-A829-B49B56B2C2E8}" type="presParOf" srcId="{DD36ACC1-873C-4061-8FBA-FF4B7C9D54C4}" destId="{6142038A-7B03-4D25-AB26-028B0D820EBF}" srcOrd="10" destOrd="0" presId="urn:microsoft.com/office/officeart/2005/8/layout/default"/>
    <dgm:cxn modelId="{B858C6DD-D79F-486A-B887-54A17B4B7AAA}" type="presParOf" srcId="{DD36ACC1-873C-4061-8FBA-FF4B7C9D54C4}" destId="{43F5048F-D206-4D2E-B483-AA9F62B9B187}" srcOrd="11" destOrd="0" presId="urn:microsoft.com/office/officeart/2005/8/layout/default"/>
    <dgm:cxn modelId="{45598290-99CB-471D-8C64-555A4BA57EBD}" type="presParOf" srcId="{DD36ACC1-873C-4061-8FBA-FF4B7C9D54C4}" destId="{AAA60D09-38BC-4D40-8A3C-3DDAFFAD430C}" srcOrd="12" destOrd="0" presId="urn:microsoft.com/office/officeart/2005/8/layout/default"/>
    <dgm:cxn modelId="{90D2F58B-C552-455A-9927-7AEFC8CCD7F7}" type="presParOf" srcId="{DD36ACC1-873C-4061-8FBA-FF4B7C9D54C4}" destId="{70213B71-8E5E-4779-8434-B8F8B2FCF4B6}" srcOrd="13" destOrd="0" presId="urn:microsoft.com/office/officeart/2005/8/layout/default"/>
    <dgm:cxn modelId="{93D90B2C-FD19-4590-AF2C-E597AB9B4140}" type="presParOf" srcId="{DD36ACC1-873C-4061-8FBA-FF4B7C9D54C4}" destId="{073BEBFD-60FF-48CA-A2ED-814BA910FC23}" srcOrd="14" destOrd="0" presId="urn:microsoft.com/office/officeart/2005/8/layout/default"/>
    <dgm:cxn modelId="{5D311748-8CEA-4DE3-8606-F6D1C79218C0}" type="presParOf" srcId="{DD36ACC1-873C-4061-8FBA-FF4B7C9D54C4}" destId="{E9214E3C-19A3-49E2-80F3-446BBB53DD13}" srcOrd="15" destOrd="0" presId="urn:microsoft.com/office/officeart/2005/8/layout/default"/>
    <dgm:cxn modelId="{5E3202C1-622E-4F43-A00A-EBF24EC6A8A4}" type="presParOf" srcId="{DD36ACC1-873C-4061-8FBA-FF4B7C9D54C4}" destId="{0626C37B-2938-4B05-B482-D443202FC6A3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0C89673-0A95-47E4-BD81-2AD865F6698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AF07C6-9C33-4B5D-A80A-4810B2EEE48C}">
      <dgm:prSet/>
      <dgm:spPr/>
      <dgm:t>
        <a:bodyPr/>
        <a:lstStyle/>
        <a:p>
          <a:r>
            <a:rPr lang="en-US" b="0" i="0"/>
            <a:t>Depends on your task</a:t>
          </a:r>
          <a:endParaRPr lang="en-US"/>
        </a:p>
      </dgm:t>
    </dgm:pt>
    <dgm:pt modelId="{95DC5DD9-A021-42EA-9FCA-DAD6D38BD6F3}" type="parTrans" cxnId="{53E5710D-1691-4736-8D27-4F27C465F7FF}">
      <dgm:prSet/>
      <dgm:spPr/>
      <dgm:t>
        <a:bodyPr/>
        <a:lstStyle/>
        <a:p>
          <a:endParaRPr lang="en-US"/>
        </a:p>
      </dgm:t>
    </dgm:pt>
    <dgm:pt modelId="{E2B31119-2F61-40EB-806B-913B8ABD21F8}" type="sibTrans" cxnId="{53E5710D-1691-4736-8D27-4F27C465F7FF}">
      <dgm:prSet/>
      <dgm:spPr/>
      <dgm:t>
        <a:bodyPr/>
        <a:lstStyle/>
        <a:p>
          <a:endParaRPr lang="en-US"/>
        </a:p>
      </dgm:t>
    </dgm:pt>
    <dgm:pt modelId="{BF417F4A-B6BC-467B-B051-C2EA8A09E058}">
      <dgm:prSet/>
      <dgm:spPr/>
      <dgm:t>
        <a:bodyPr/>
        <a:lstStyle/>
        <a:p>
          <a:r>
            <a:rPr lang="en-US" b="0" i="0"/>
            <a:t>More VMs more RAM</a:t>
          </a:r>
          <a:endParaRPr lang="en-US"/>
        </a:p>
      </dgm:t>
    </dgm:pt>
    <dgm:pt modelId="{7360A146-BBE4-4AF8-832B-A7787BFF0657}" type="parTrans" cxnId="{B1C2F57B-8DAF-4F16-AE5F-3D745406228F}">
      <dgm:prSet/>
      <dgm:spPr/>
      <dgm:t>
        <a:bodyPr/>
        <a:lstStyle/>
        <a:p>
          <a:endParaRPr lang="en-US"/>
        </a:p>
      </dgm:t>
    </dgm:pt>
    <dgm:pt modelId="{F1C67FDB-AC25-4991-A9DD-97E236F6A958}" type="sibTrans" cxnId="{B1C2F57B-8DAF-4F16-AE5F-3D745406228F}">
      <dgm:prSet/>
      <dgm:spPr/>
      <dgm:t>
        <a:bodyPr/>
        <a:lstStyle/>
        <a:p>
          <a:endParaRPr lang="en-US"/>
        </a:p>
      </dgm:t>
    </dgm:pt>
    <dgm:pt modelId="{E694C05F-55EE-4B19-B0EC-FCF8893307AC}">
      <dgm:prSet/>
      <dgm:spPr/>
      <dgm:t>
        <a:bodyPr/>
        <a:lstStyle/>
        <a:p>
          <a:r>
            <a:rPr lang="en-US" b="0" i="0"/>
            <a:t>More tabs more RAM</a:t>
          </a:r>
          <a:endParaRPr lang="en-US"/>
        </a:p>
      </dgm:t>
    </dgm:pt>
    <dgm:pt modelId="{96258711-2B42-41D3-A60D-69A3B7D5A357}" type="parTrans" cxnId="{AD3C73A9-4CF2-4C37-817E-0635EA9CD693}">
      <dgm:prSet/>
      <dgm:spPr/>
      <dgm:t>
        <a:bodyPr/>
        <a:lstStyle/>
        <a:p>
          <a:endParaRPr lang="en-US"/>
        </a:p>
      </dgm:t>
    </dgm:pt>
    <dgm:pt modelId="{C64EF753-492E-4DEE-826F-E573F1154C10}" type="sibTrans" cxnId="{AD3C73A9-4CF2-4C37-817E-0635EA9CD693}">
      <dgm:prSet/>
      <dgm:spPr/>
      <dgm:t>
        <a:bodyPr/>
        <a:lstStyle/>
        <a:p>
          <a:endParaRPr lang="en-US"/>
        </a:p>
      </dgm:t>
    </dgm:pt>
    <dgm:pt modelId="{5EBF8003-A367-464A-8E9C-488826CD822F}">
      <dgm:prSet/>
      <dgm:spPr/>
      <dgm:t>
        <a:bodyPr/>
        <a:lstStyle/>
        <a:p>
          <a:r>
            <a:rPr lang="en-US" b="0" i="0"/>
            <a:t>Graphics and other creativity load more RAM</a:t>
          </a:r>
          <a:endParaRPr lang="en-US"/>
        </a:p>
      </dgm:t>
    </dgm:pt>
    <dgm:pt modelId="{4A7B7324-274F-47B4-BFEF-CB044CE7AA46}" type="parTrans" cxnId="{E9A1F5CC-7945-4E20-9FF3-80459C44B0B9}">
      <dgm:prSet/>
      <dgm:spPr/>
      <dgm:t>
        <a:bodyPr/>
        <a:lstStyle/>
        <a:p>
          <a:endParaRPr lang="en-US"/>
        </a:p>
      </dgm:t>
    </dgm:pt>
    <dgm:pt modelId="{BEBA2928-8177-4027-982B-F2E7692FF769}" type="sibTrans" cxnId="{E9A1F5CC-7945-4E20-9FF3-80459C44B0B9}">
      <dgm:prSet/>
      <dgm:spPr/>
      <dgm:t>
        <a:bodyPr/>
        <a:lstStyle/>
        <a:p>
          <a:endParaRPr lang="en-US"/>
        </a:p>
      </dgm:t>
    </dgm:pt>
    <dgm:pt modelId="{CB9B05E5-385B-4405-B144-E88036E09D90}">
      <dgm:prSet/>
      <dgm:spPr/>
      <dgm:t>
        <a:bodyPr/>
        <a:lstStyle/>
        <a:p>
          <a:r>
            <a:rPr lang="en-US" b="0" i="0"/>
            <a:t>More multitasking more RAM</a:t>
          </a:r>
          <a:endParaRPr lang="en-US"/>
        </a:p>
      </dgm:t>
    </dgm:pt>
    <dgm:pt modelId="{17880E0E-EE65-4529-AF10-B9DE120C32FC}" type="parTrans" cxnId="{AB8117CB-3FA3-4B25-8BA7-F8FB528DC9E9}">
      <dgm:prSet/>
      <dgm:spPr/>
      <dgm:t>
        <a:bodyPr/>
        <a:lstStyle/>
        <a:p>
          <a:endParaRPr lang="en-US"/>
        </a:p>
      </dgm:t>
    </dgm:pt>
    <dgm:pt modelId="{A55E9FF7-CFE6-4C2B-97AE-5910A964BD80}" type="sibTrans" cxnId="{AB8117CB-3FA3-4B25-8BA7-F8FB528DC9E9}">
      <dgm:prSet/>
      <dgm:spPr/>
      <dgm:t>
        <a:bodyPr/>
        <a:lstStyle/>
        <a:p>
          <a:endParaRPr lang="en-US"/>
        </a:p>
      </dgm:t>
    </dgm:pt>
    <dgm:pt modelId="{20B5BC81-5491-41FD-A83E-E4A0B46882B2}">
      <dgm:prSet/>
      <dgm:spPr/>
      <dgm:t>
        <a:bodyPr/>
        <a:lstStyle/>
        <a:p>
          <a:r>
            <a:rPr lang="en-US" b="0" i="0"/>
            <a:t>Newer AAA games more RAM</a:t>
          </a:r>
          <a:endParaRPr lang="en-US"/>
        </a:p>
      </dgm:t>
    </dgm:pt>
    <dgm:pt modelId="{BB5F4722-114B-4D76-90A6-0B0F9A4590FD}" type="parTrans" cxnId="{2AA0CBE1-520A-4520-8CE0-FD345DB6A10A}">
      <dgm:prSet/>
      <dgm:spPr/>
      <dgm:t>
        <a:bodyPr/>
        <a:lstStyle/>
        <a:p>
          <a:endParaRPr lang="en-US"/>
        </a:p>
      </dgm:t>
    </dgm:pt>
    <dgm:pt modelId="{38B65031-920D-42E9-A069-EB6B0783033F}" type="sibTrans" cxnId="{2AA0CBE1-520A-4520-8CE0-FD345DB6A10A}">
      <dgm:prSet/>
      <dgm:spPr/>
      <dgm:t>
        <a:bodyPr/>
        <a:lstStyle/>
        <a:p>
          <a:endParaRPr lang="en-US"/>
        </a:p>
      </dgm:t>
    </dgm:pt>
    <dgm:pt modelId="{EAF955C2-ACA7-49D6-8E0C-2102145A9B9B}">
      <dgm:prSet/>
      <dgm:spPr/>
      <dgm:t>
        <a:bodyPr/>
        <a:lstStyle/>
        <a:p>
          <a:r>
            <a:rPr lang="en-US" b="0" i="0" dirty="0"/>
            <a:t>How much is generally good? (8gb or more. 16gb is preferred if you have the budget)</a:t>
          </a:r>
          <a:endParaRPr lang="en-US" dirty="0"/>
        </a:p>
      </dgm:t>
    </dgm:pt>
    <dgm:pt modelId="{A85E06FC-A52F-4600-830F-1F923E91F685}" type="parTrans" cxnId="{DA4DCAA8-A5FA-48AE-B375-7BD14FCB5440}">
      <dgm:prSet/>
      <dgm:spPr/>
      <dgm:t>
        <a:bodyPr/>
        <a:lstStyle/>
        <a:p>
          <a:endParaRPr lang="en-US"/>
        </a:p>
      </dgm:t>
    </dgm:pt>
    <dgm:pt modelId="{1FC83B84-7583-4E2E-8665-6FBD3AC055BA}" type="sibTrans" cxnId="{DA4DCAA8-A5FA-48AE-B375-7BD14FCB5440}">
      <dgm:prSet/>
      <dgm:spPr/>
      <dgm:t>
        <a:bodyPr/>
        <a:lstStyle/>
        <a:p>
          <a:endParaRPr lang="en-US"/>
        </a:p>
      </dgm:t>
    </dgm:pt>
    <dgm:pt modelId="{876EC447-1BD2-4BB7-A322-2CE387A4F94A}">
      <dgm:prSet/>
      <dgm:spPr/>
      <dgm:t>
        <a:bodyPr/>
        <a:lstStyle/>
        <a:p>
          <a:r>
            <a:rPr lang="en-US" dirty="0"/>
            <a:t>If you can, purchase devices with expandable memory</a:t>
          </a:r>
        </a:p>
      </dgm:t>
    </dgm:pt>
    <dgm:pt modelId="{B0A212A3-1BBC-4696-8FEB-824B44542AFB}" type="parTrans" cxnId="{5B1D103E-33E3-4D0C-8326-D3D773500589}">
      <dgm:prSet/>
      <dgm:spPr/>
      <dgm:t>
        <a:bodyPr/>
        <a:lstStyle/>
        <a:p>
          <a:endParaRPr lang="en-US"/>
        </a:p>
      </dgm:t>
    </dgm:pt>
    <dgm:pt modelId="{A0FF58D1-8812-4590-BB96-6B94DCFD68D2}" type="sibTrans" cxnId="{5B1D103E-33E3-4D0C-8326-D3D773500589}">
      <dgm:prSet/>
      <dgm:spPr/>
      <dgm:t>
        <a:bodyPr/>
        <a:lstStyle/>
        <a:p>
          <a:endParaRPr lang="en-US"/>
        </a:p>
      </dgm:t>
    </dgm:pt>
    <dgm:pt modelId="{AAEE7391-9865-4539-9F0F-DBDC8928F879}" type="pres">
      <dgm:prSet presAssocID="{10C89673-0A95-47E4-BD81-2AD865F66987}" presName="diagram" presStyleCnt="0">
        <dgm:presLayoutVars>
          <dgm:dir/>
          <dgm:resizeHandles val="exact"/>
        </dgm:presLayoutVars>
      </dgm:prSet>
      <dgm:spPr/>
    </dgm:pt>
    <dgm:pt modelId="{64D5DA8A-2E6C-4878-AEC2-84539DC80D67}" type="pres">
      <dgm:prSet presAssocID="{20AF07C6-9C33-4B5D-A80A-4810B2EEE48C}" presName="node" presStyleLbl="node1" presStyleIdx="0" presStyleCnt="8">
        <dgm:presLayoutVars>
          <dgm:bulletEnabled val="1"/>
        </dgm:presLayoutVars>
      </dgm:prSet>
      <dgm:spPr/>
    </dgm:pt>
    <dgm:pt modelId="{B2163017-6BE2-4761-9BBB-9B82840A7C6F}" type="pres">
      <dgm:prSet presAssocID="{E2B31119-2F61-40EB-806B-913B8ABD21F8}" presName="sibTrans" presStyleCnt="0"/>
      <dgm:spPr/>
    </dgm:pt>
    <dgm:pt modelId="{D8F86BCD-E6C4-4C55-9CB3-5B6170F802CB}" type="pres">
      <dgm:prSet presAssocID="{BF417F4A-B6BC-467B-B051-C2EA8A09E058}" presName="node" presStyleLbl="node1" presStyleIdx="1" presStyleCnt="8">
        <dgm:presLayoutVars>
          <dgm:bulletEnabled val="1"/>
        </dgm:presLayoutVars>
      </dgm:prSet>
      <dgm:spPr/>
    </dgm:pt>
    <dgm:pt modelId="{9CE514AB-77CB-4271-8741-A5141BECA4DA}" type="pres">
      <dgm:prSet presAssocID="{F1C67FDB-AC25-4991-A9DD-97E236F6A958}" presName="sibTrans" presStyleCnt="0"/>
      <dgm:spPr/>
    </dgm:pt>
    <dgm:pt modelId="{FA95B5ED-8AD6-47D2-A925-F10CF9FE6AA2}" type="pres">
      <dgm:prSet presAssocID="{E694C05F-55EE-4B19-B0EC-FCF8893307AC}" presName="node" presStyleLbl="node1" presStyleIdx="2" presStyleCnt="8">
        <dgm:presLayoutVars>
          <dgm:bulletEnabled val="1"/>
        </dgm:presLayoutVars>
      </dgm:prSet>
      <dgm:spPr/>
    </dgm:pt>
    <dgm:pt modelId="{4F6F6F0C-CE48-4CDC-BCD0-6CB5B449C65D}" type="pres">
      <dgm:prSet presAssocID="{C64EF753-492E-4DEE-826F-E573F1154C10}" presName="sibTrans" presStyleCnt="0"/>
      <dgm:spPr/>
    </dgm:pt>
    <dgm:pt modelId="{0C910FC6-4045-44D4-A97E-FC2B9C4A5F35}" type="pres">
      <dgm:prSet presAssocID="{876EC447-1BD2-4BB7-A322-2CE387A4F94A}" presName="node" presStyleLbl="node1" presStyleIdx="3" presStyleCnt="8">
        <dgm:presLayoutVars>
          <dgm:bulletEnabled val="1"/>
        </dgm:presLayoutVars>
      </dgm:prSet>
      <dgm:spPr/>
    </dgm:pt>
    <dgm:pt modelId="{7147D70B-29DA-4119-9C6E-6E4494C3F99B}" type="pres">
      <dgm:prSet presAssocID="{A0FF58D1-8812-4590-BB96-6B94DCFD68D2}" presName="sibTrans" presStyleCnt="0"/>
      <dgm:spPr/>
    </dgm:pt>
    <dgm:pt modelId="{9440B52F-EC6E-43A3-96B8-B5D4D14C9B96}" type="pres">
      <dgm:prSet presAssocID="{5EBF8003-A367-464A-8E9C-488826CD822F}" presName="node" presStyleLbl="node1" presStyleIdx="4" presStyleCnt="8">
        <dgm:presLayoutVars>
          <dgm:bulletEnabled val="1"/>
        </dgm:presLayoutVars>
      </dgm:prSet>
      <dgm:spPr/>
    </dgm:pt>
    <dgm:pt modelId="{99A9051E-B43E-4462-BAE9-32DDD2ABB1DD}" type="pres">
      <dgm:prSet presAssocID="{BEBA2928-8177-4027-982B-F2E7692FF769}" presName="sibTrans" presStyleCnt="0"/>
      <dgm:spPr/>
    </dgm:pt>
    <dgm:pt modelId="{635F4597-6219-46AE-B11D-DE096A8FD91B}" type="pres">
      <dgm:prSet presAssocID="{CB9B05E5-385B-4405-B144-E88036E09D90}" presName="node" presStyleLbl="node1" presStyleIdx="5" presStyleCnt="8">
        <dgm:presLayoutVars>
          <dgm:bulletEnabled val="1"/>
        </dgm:presLayoutVars>
      </dgm:prSet>
      <dgm:spPr/>
    </dgm:pt>
    <dgm:pt modelId="{019CB7BB-1661-4B90-AE16-D85074C8A7AD}" type="pres">
      <dgm:prSet presAssocID="{A55E9FF7-CFE6-4C2B-97AE-5910A964BD80}" presName="sibTrans" presStyleCnt="0"/>
      <dgm:spPr/>
    </dgm:pt>
    <dgm:pt modelId="{3D4B9260-1EF9-499D-81ED-F22F1EB28A8E}" type="pres">
      <dgm:prSet presAssocID="{20B5BC81-5491-41FD-A83E-E4A0B46882B2}" presName="node" presStyleLbl="node1" presStyleIdx="6" presStyleCnt="8">
        <dgm:presLayoutVars>
          <dgm:bulletEnabled val="1"/>
        </dgm:presLayoutVars>
      </dgm:prSet>
      <dgm:spPr/>
    </dgm:pt>
    <dgm:pt modelId="{887E9C86-E802-4244-AD8C-FBB795747F28}" type="pres">
      <dgm:prSet presAssocID="{38B65031-920D-42E9-A069-EB6B0783033F}" presName="sibTrans" presStyleCnt="0"/>
      <dgm:spPr/>
    </dgm:pt>
    <dgm:pt modelId="{E025AD71-96DF-461A-B043-73E7027DBD4F}" type="pres">
      <dgm:prSet presAssocID="{EAF955C2-ACA7-49D6-8E0C-2102145A9B9B}" presName="node" presStyleLbl="node1" presStyleIdx="7" presStyleCnt="8">
        <dgm:presLayoutVars>
          <dgm:bulletEnabled val="1"/>
        </dgm:presLayoutVars>
      </dgm:prSet>
      <dgm:spPr/>
    </dgm:pt>
  </dgm:ptLst>
  <dgm:cxnLst>
    <dgm:cxn modelId="{53E5710D-1691-4736-8D27-4F27C465F7FF}" srcId="{10C89673-0A95-47E4-BD81-2AD865F66987}" destId="{20AF07C6-9C33-4B5D-A80A-4810B2EEE48C}" srcOrd="0" destOrd="0" parTransId="{95DC5DD9-A021-42EA-9FCA-DAD6D38BD6F3}" sibTransId="{E2B31119-2F61-40EB-806B-913B8ABD21F8}"/>
    <dgm:cxn modelId="{DA426C17-1173-4EBD-B65B-319F219FF788}" type="presOf" srcId="{BF417F4A-B6BC-467B-B051-C2EA8A09E058}" destId="{D8F86BCD-E6C4-4C55-9CB3-5B6170F802CB}" srcOrd="0" destOrd="0" presId="urn:microsoft.com/office/officeart/2005/8/layout/default"/>
    <dgm:cxn modelId="{C5268C39-990B-45F0-AD46-0B8BEF86DFD1}" type="presOf" srcId="{E694C05F-55EE-4B19-B0EC-FCF8893307AC}" destId="{FA95B5ED-8AD6-47D2-A925-F10CF9FE6AA2}" srcOrd="0" destOrd="0" presId="urn:microsoft.com/office/officeart/2005/8/layout/default"/>
    <dgm:cxn modelId="{5B1D103E-33E3-4D0C-8326-D3D773500589}" srcId="{10C89673-0A95-47E4-BD81-2AD865F66987}" destId="{876EC447-1BD2-4BB7-A322-2CE387A4F94A}" srcOrd="3" destOrd="0" parTransId="{B0A212A3-1BBC-4696-8FEB-824B44542AFB}" sibTransId="{A0FF58D1-8812-4590-BB96-6B94DCFD68D2}"/>
    <dgm:cxn modelId="{F4B3B04A-A442-4C1F-99B0-22907620A16C}" type="presOf" srcId="{EAF955C2-ACA7-49D6-8E0C-2102145A9B9B}" destId="{E025AD71-96DF-461A-B043-73E7027DBD4F}" srcOrd="0" destOrd="0" presId="urn:microsoft.com/office/officeart/2005/8/layout/default"/>
    <dgm:cxn modelId="{07B9554B-BB17-4C24-B556-DFACF4C8B59C}" type="presOf" srcId="{20B5BC81-5491-41FD-A83E-E4A0B46882B2}" destId="{3D4B9260-1EF9-499D-81ED-F22F1EB28A8E}" srcOrd="0" destOrd="0" presId="urn:microsoft.com/office/officeart/2005/8/layout/default"/>
    <dgm:cxn modelId="{5426C96F-D561-4AA1-B0BC-A5FF66035091}" type="presOf" srcId="{20AF07C6-9C33-4B5D-A80A-4810B2EEE48C}" destId="{64D5DA8A-2E6C-4878-AEC2-84539DC80D67}" srcOrd="0" destOrd="0" presId="urn:microsoft.com/office/officeart/2005/8/layout/default"/>
    <dgm:cxn modelId="{B1C2F57B-8DAF-4F16-AE5F-3D745406228F}" srcId="{10C89673-0A95-47E4-BD81-2AD865F66987}" destId="{BF417F4A-B6BC-467B-B051-C2EA8A09E058}" srcOrd="1" destOrd="0" parTransId="{7360A146-BBE4-4AF8-832B-A7787BFF0657}" sibTransId="{F1C67FDB-AC25-4991-A9DD-97E236F6A958}"/>
    <dgm:cxn modelId="{DA4DCAA8-A5FA-48AE-B375-7BD14FCB5440}" srcId="{10C89673-0A95-47E4-BD81-2AD865F66987}" destId="{EAF955C2-ACA7-49D6-8E0C-2102145A9B9B}" srcOrd="7" destOrd="0" parTransId="{A85E06FC-A52F-4600-830F-1F923E91F685}" sibTransId="{1FC83B84-7583-4E2E-8665-6FBD3AC055BA}"/>
    <dgm:cxn modelId="{AD3C73A9-4CF2-4C37-817E-0635EA9CD693}" srcId="{10C89673-0A95-47E4-BD81-2AD865F66987}" destId="{E694C05F-55EE-4B19-B0EC-FCF8893307AC}" srcOrd="2" destOrd="0" parTransId="{96258711-2B42-41D3-A60D-69A3B7D5A357}" sibTransId="{C64EF753-492E-4DEE-826F-E573F1154C10}"/>
    <dgm:cxn modelId="{D78C55B4-4444-4784-AA74-8C7FDC5C5D07}" type="presOf" srcId="{CB9B05E5-385B-4405-B144-E88036E09D90}" destId="{635F4597-6219-46AE-B11D-DE096A8FD91B}" srcOrd="0" destOrd="0" presId="urn:microsoft.com/office/officeart/2005/8/layout/default"/>
    <dgm:cxn modelId="{C64867B6-80E9-428A-8D5C-230AD33C052F}" type="presOf" srcId="{5EBF8003-A367-464A-8E9C-488826CD822F}" destId="{9440B52F-EC6E-43A3-96B8-B5D4D14C9B96}" srcOrd="0" destOrd="0" presId="urn:microsoft.com/office/officeart/2005/8/layout/default"/>
    <dgm:cxn modelId="{AB8117CB-3FA3-4B25-8BA7-F8FB528DC9E9}" srcId="{10C89673-0A95-47E4-BD81-2AD865F66987}" destId="{CB9B05E5-385B-4405-B144-E88036E09D90}" srcOrd="5" destOrd="0" parTransId="{17880E0E-EE65-4529-AF10-B9DE120C32FC}" sibTransId="{A55E9FF7-CFE6-4C2B-97AE-5910A964BD80}"/>
    <dgm:cxn modelId="{E9A1F5CC-7945-4E20-9FF3-80459C44B0B9}" srcId="{10C89673-0A95-47E4-BD81-2AD865F66987}" destId="{5EBF8003-A367-464A-8E9C-488826CD822F}" srcOrd="4" destOrd="0" parTransId="{4A7B7324-274F-47B4-BFEF-CB044CE7AA46}" sibTransId="{BEBA2928-8177-4027-982B-F2E7692FF769}"/>
    <dgm:cxn modelId="{DF28F9CC-D6ED-40A7-9649-06950A067DD3}" type="presOf" srcId="{876EC447-1BD2-4BB7-A322-2CE387A4F94A}" destId="{0C910FC6-4045-44D4-A97E-FC2B9C4A5F35}" srcOrd="0" destOrd="0" presId="urn:microsoft.com/office/officeart/2005/8/layout/default"/>
    <dgm:cxn modelId="{7BE26CDC-A087-468B-BB6D-0D10A6A9F335}" type="presOf" srcId="{10C89673-0A95-47E4-BD81-2AD865F66987}" destId="{AAEE7391-9865-4539-9F0F-DBDC8928F879}" srcOrd="0" destOrd="0" presId="urn:microsoft.com/office/officeart/2005/8/layout/default"/>
    <dgm:cxn modelId="{2AA0CBE1-520A-4520-8CE0-FD345DB6A10A}" srcId="{10C89673-0A95-47E4-BD81-2AD865F66987}" destId="{20B5BC81-5491-41FD-A83E-E4A0B46882B2}" srcOrd="6" destOrd="0" parTransId="{BB5F4722-114B-4D76-90A6-0B0F9A4590FD}" sibTransId="{38B65031-920D-42E9-A069-EB6B0783033F}"/>
    <dgm:cxn modelId="{CDCB0488-96E9-46D8-95DB-4DB068DDCAB6}" type="presParOf" srcId="{AAEE7391-9865-4539-9F0F-DBDC8928F879}" destId="{64D5DA8A-2E6C-4878-AEC2-84539DC80D67}" srcOrd="0" destOrd="0" presId="urn:microsoft.com/office/officeart/2005/8/layout/default"/>
    <dgm:cxn modelId="{420CF302-20EC-429A-8E9B-E049D61AD146}" type="presParOf" srcId="{AAEE7391-9865-4539-9F0F-DBDC8928F879}" destId="{B2163017-6BE2-4761-9BBB-9B82840A7C6F}" srcOrd="1" destOrd="0" presId="urn:microsoft.com/office/officeart/2005/8/layout/default"/>
    <dgm:cxn modelId="{F1B5E21D-F57B-4697-99F1-EA38696501B0}" type="presParOf" srcId="{AAEE7391-9865-4539-9F0F-DBDC8928F879}" destId="{D8F86BCD-E6C4-4C55-9CB3-5B6170F802CB}" srcOrd="2" destOrd="0" presId="urn:microsoft.com/office/officeart/2005/8/layout/default"/>
    <dgm:cxn modelId="{D33CC286-C0F9-400B-96B7-C6BE98F7DA28}" type="presParOf" srcId="{AAEE7391-9865-4539-9F0F-DBDC8928F879}" destId="{9CE514AB-77CB-4271-8741-A5141BECA4DA}" srcOrd="3" destOrd="0" presId="urn:microsoft.com/office/officeart/2005/8/layout/default"/>
    <dgm:cxn modelId="{E3491172-724C-4F4C-8882-9F812501925E}" type="presParOf" srcId="{AAEE7391-9865-4539-9F0F-DBDC8928F879}" destId="{FA95B5ED-8AD6-47D2-A925-F10CF9FE6AA2}" srcOrd="4" destOrd="0" presId="urn:microsoft.com/office/officeart/2005/8/layout/default"/>
    <dgm:cxn modelId="{922BBB40-79E0-438E-9188-280019D45236}" type="presParOf" srcId="{AAEE7391-9865-4539-9F0F-DBDC8928F879}" destId="{4F6F6F0C-CE48-4CDC-BCD0-6CB5B449C65D}" srcOrd="5" destOrd="0" presId="urn:microsoft.com/office/officeart/2005/8/layout/default"/>
    <dgm:cxn modelId="{CD49F1E3-71DE-4B07-82F3-5CE8DC46BFCE}" type="presParOf" srcId="{AAEE7391-9865-4539-9F0F-DBDC8928F879}" destId="{0C910FC6-4045-44D4-A97E-FC2B9C4A5F35}" srcOrd="6" destOrd="0" presId="urn:microsoft.com/office/officeart/2005/8/layout/default"/>
    <dgm:cxn modelId="{5D1B0260-28EB-4468-9A11-AE340EA7C7A2}" type="presParOf" srcId="{AAEE7391-9865-4539-9F0F-DBDC8928F879}" destId="{7147D70B-29DA-4119-9C6E-6E4494C3F99B}" srcOrd="7" destOrd="0" presId="urn:microsoft.com/office/officeart/2005/8/layout/default"/>
    <dgm:cxn modelId="{5022B255-4172-436C-B3B4-DB45BE946069}" type="presParOf" srcId="{AAEE7391-9865-4539-9F0F-DBDC8928F879}" destId="{9440B52F-EC6E-43A3-96B8-B5D4D14C9B96}" srcOrd="8" destOrd="0" presId="urn:microsoft.com/office/officeart/2005/8/layout/default"/>
    <dgm:cxn modelId="{945B8353-B849-4C5B-BEC0-4F14656A1580}" type="presParOf" srcId="{AAEE7391-9865-4539-9F0F-DBDC8928F879}" destId="{99A9051E-B43E-4462-BAE9-32DDD2ABB1DD}" srcOrd="9" destOrd="0" presId="urn:microsoft.com/office/officeart/2005/8/layout/default"/>
    <dgm:cxn modelId="{13AA064A-16BD-4747-AB25-F291E7183A11}" type="presParOf" srcId="{AAEE7391-9865-4539-9F0F-DBDC8928F879}" destId="{635F4597-6219-46AE-B11D-DE096A8FD91B}" srcOrd="10" destOrd="0" presId="urn:microsoft.com/office/officeart/2005/8/layout/default"/>
    <dgm:cxn modelId="{9B4CC783-8405-4D1D-BADD-7A0F7FDDE20A}" type="presParOf" srcId="{AAEE7391-9865-4539-9F0F-DBDC8928F879}" destId="{019CB7BB-1661-4B90-AE16-D85074C8A7AD}" srcOrd="11" destOrd="0" presId="urn:microsoft.com/office/officeart/2005/8/layout/default"/>
    <dgm:cxn modelId="{9C12B14C-A89E-4825-870E-8D527AA896FF}" type="presParOf" srcId="{AAEE7391-9865-4539-9F0F-DBDC8928F879}" destId="{3D4B9260-1EF9-499D-81ED-F22F1EB28A8E}" srcOrd="12" destOrd="0" presId="urn:microsoft.com/office/officeart/2005/8/layout/default"/>
    <dgm:cxn modelId="{A65FEA62-018B-4363-8594-A45998C30F03}" type="presParOf" srcId="{AAEE7391-9865-4539-9F0F-DBDC8928F879}" destId="{887E9C86-E802-4244-AD8C-FBB795747F28}" srcOrd="13" destOrd="0" presId="urn:microsoft.com/office/officeart/2005/8/layout/default"/>
    <dgm:cxn modelId="{0869ED5B-C696-4157-92A2-46A6D7AC93FA}" type="presParOf" srcId="{AAEE7391-9865-4539-9F0F-DBDC8928F879}" destId="{E025AD71-96DF-461A-B043-73E7027DBD4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6AF89DC-AC53-4C25-A507-BCB1CE2B4FB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09A873-833A-4AD1-8DC1-BD8A17935490}">
      <dgm:prSet/>
      <dgm:spPr/>
      <dgm:t>
        <a:bodyPr/>
        <a:lstStyle/>
        <a:p>
          <a:r>
            <a:rPr lang="en-US" b="0" i="0"/>
            <a:t>RAM speed</a:t>
          </a:r>
          <a:endParaRPr lang="en-US"/>
        </a:p>
      </dgm:t>
    </dgm:pt>
    <dgm:pt modelId="{CD3B361C-C537-4576-9F3E-D7791844971D}" type="parTrans" cxnId="{388309B1-924E-4A92-AFF3-71AB04F39E27}">
      <dgm:prSet/>
      <dgm:spPr/>
      <dgm:t>
        <a:bodyPr/>
        <a:lstStyle/>
        <a:p>
          <a:endParaRPr lang="en-US"/>
        </a:p>
      </dgm:t>
    </dgm:pt>
    <dgm:pt modelId="{8F5C2A88-2E1D-48D1-8DB6-B889C3AC923B}" type="sibTrans" cxnId="{388309B1-924E-4A92-AFF3-71AB04F39E27}">
      <dgm:prSet/>
      <dgm:spPr/>
      <dgm:t>
        <a:bodyPr/>
        <a:lstStyle/>
        <a:p>
          <a:endParaRPr lang="en-US"/>
        </a:p>
      </dgm:t>
    </dgm:pt>
    <dgm:pt modelId="{B74D0393-F952-400D-AE7D-2A7491D9997E}">
      <dgm:prSet/>
      <dgm:spPr/>
      <dgm:t>
        <a:bodyPr/>
        <a:lstStyle/>
        <a:p>
          <a:r>
            <a:rPr lang="en-US" b="0" i="0"/>
            <a:t>DDR3 max frequency is 1600Mhz. DDR4 has 3200Mhz</a:t>
          </a:r>
          <a:endParaRPr lang="en-US"/>
        </a:p>
      </dgm:t>
    </dgm:pt>
    <dgm:pt modelId="{7E4C40BA-0792-428A-8F93-18C71A08A72A}" type="parTrans" cxnId="{31444D74-6B52-4F24-8731-A3F3F32D31FD}">
      <dgm:prSet/>
      <dgm:spPr/>
      <dgm:t>
        <a:bodyPr/>
        <a:lstStyle/>
        <a:p>
          <a:endParaRPr lang="en-US"/>
        </a:p>
      </dgm:t>
    </dgm:pt>
    <dgm:pt modelId="{48FB7550-4B8A-40CF-9695-FFA34DF1F4D8}" type="sibTrans" cxnId="{31444D74-6B52-4F24-8731-A3F3F32D31FD}">
      <dgm:prSet/>
      <dgm:spPr/>
      <dgm:t>
        <a:bodyPr/>
        <a:lstStyle/>
        <a:p>
          <a:endParaRPr lang="en-US"/>
        </a:p>
      </dgm:t>
    </dgm:pt>
    <dgm:pt modelId="{012B3CF1-147E-450B-9BFD-82F3D9D3FFAC}">
      <dgm:prSet/>
      <dgm:spPr/>
      <dgm:t>
        <a:bodyPr/>
        <a:lstStyle/>
        <a:p>
          <a:r>
            <a:rPr lang="en-US" b="0" i="0"/>
            <a:t>If buying DDR4, try going &gt;2666Mhz</a:t>
          </a:r>
          <a:endParaRPr lang="en-US"/>
        </a:p>
      </dgm:t>
    </dgm:pt>
    <dgm:pt modelId="{1371794B-B0EC-47AF-A5AD-4EB87FA480D3}" type="parTrans" cxnId="{9FC6BF97-F14A-497F-A3BD-F032CCA98BA5}">
      <dgm:prSet/>
      <dgm:spPr/>
      <dgm:t>
        <a:bodyPr/>
        <a:lstStyle/>
        <a:p>
          <a:endParaRPr lang="en-US"/>
        </a:p>
      </dgm:t>
    </dgm:pt>
    <dgm:pt modelId="{CB4F7812-B795-48B2-8DA8-3E3480F2C330}" type="sibTrans" cxnId="{9FC6BF97-F14A-497F-A3BD-F032CCA98BA5}">
      <dgm:prSet/>
      <dgm:spPr/>
      <dgm:t>
        <a:bodyPr/>
        <a:lstStyle/>
        <a:p>
          <a:endParaRPr lang="en-US"/>
        </a:p>
      </dgm:t>
    </dgm:pt>
    <dgm:pt modelId="{0AB0E2C1-11CF-4D14-B7CB-EFD122B4E75B}">
      <dgm:prSet/>
      <dgm:spPr/>
      <dgm:t>
        <a:bodyPr/>
        <a:lstStyle/>
        <a:p>
          <a:r>
            <a:rPr lang="en-US" b="0" i="0"/>
            <a:t>DDR5 (4800-5600)Mhz</a:t>
          </a:r>
          <a:endParaRPr lang="en-US"/>
        </a:p>
      </dgm:t>
    </dgm:pt>
    <dgm:pt modelId="{C470C64E-E58F-4EEE-A57E-61B23C2E608C}" type="parTrans" cxnId="{5A5A6599-D763-4A8C-92E4-932F813D5108}">
      <dgm:prSet/>
      <dgm:spPr/>
      <dgm:t>
        <a:bodyPr/>
        <a:lstStyle/>
        <a:p>
          <a:endParaRPr lang="en-US"/>
        </a:p>
      </dgm:t>
    </dgm:pt>
    <dgm:pt modelId="{718308E1-E627-4BFC-B18B-8144965766CD}" type="sibTrans" cxnId="{5A5A6599-D763-4A8C-92E4-932F813D5108}">
      <dgm:prSet/>
      <dgm:spPr/>
      <dgm:t>
        <a:bodyPr/>
        <a:lstStyle/>
        <a:p>
          <a:endParaRPr lang="en-US"/>
        </a:p>
      </dgm:t>
    </dgm:pt>
    <dgm:pt modelId="{9577A153-3727-4B9F-90FA-E7BC6F3F7120}" type="pres">
      <dgm:prSet presAssocID="{56AF89DC-AC53-4C25-A507-BCB1CE2B4FBD}" presName="outerComposite" presStyleCnt="0">
        <dgm:presLayoutVars>
          <dgm:chMax val="5"/>
          <dgm:dir/>
          <dgm:resizeHandles val="exact"/>
        </dgm:presLayoutVars>
      </dgm:prSet>
      <dgm:spPr/>
    </dgm:pt>
    <dgm:pt modelId="{21706F7F-9E4A-44C8-A4E9-0F4BAEE8DCEC}" type="pres">
      <dgm:prSet presAssocID="{56AF89DC-AC53-4C25-A507-BCB1CE2B4FBD}" presName="dummyMaxCanvas" presStyleCnt="0">
        <dgm:presLayoutVars/>
      </dgm:prSet>
      <dgm:spPr/>
    </dgm:pt>
    <dgm:pt modelId="{37687703-3DFE-4109-8DCD-6649EA9363B6}" type="pres">
      <dgm:prSet presAssocID="{56AF89DC-AC53-4C25-A507-BCB1CE2B4FBD}" presName="FourNodes_1" presStyleLbl="node1" presStyleIdx="0" presStyleCnt="4">
        <dgm:presLayoutVars>
          <dgm:bulletEnabled val="1"/>
        </dgm:presLayoutVars>
      </dgm:prSet>
      <dgm:spPr/>
    </dgm:pt>
    <dgm:pt modelId="{1E339B4E-8BC0-42A3-8732-7DF66D97433C}" type="pres">
      <dgm:prSet presAssocID="{56AF89DC-AC53-4C25-A507-BCB1CE2B4FBD}" presName="FourNodes_2" presStyleLbl="node1" presStyleIdx="1" presStyleCnt="4">
        <dgm:presLayoutVars>
          <dgm:bulletEnabled val="1"/>
        </dgm:presLayoutVars>
      </dgm:prSet>
      <dgm:spPr/>
    </dgm:pt>
    <dgm:pt modelId="{DAC551E5-3FDF-4248-BABC-B70E2C665D9E}" type="pres">
      <dgm:prSet presAssocID="{56AF89DC-AC53-4C25-A507-BCB1CE2B4FBD}" presName="FourNodes_3" presStyleLbl="node1" presStyleIdx="2" presStyleCnt="4">
        <dgm:presLayoutVars>
          <dgm:bulletEnabled val="1"/>
        </dgm:presLayoutVars>
      </dgm:prSet>
      <dgm:spPr/>
    </dgm:pt>
    <dgm:pt modelId="{C6673508-C651-4C58-A933-DBC9D93991C3}" type="pres">
      <dgm:prSet presAssocID="{56AF89DC-AC53-4C25-A507-BCB1CE2B4FBD}" presName="FourNodes_4" presStyleLbl="node1" presStyleIdx="3" presStyleCnt="4">
        <dgm:presLayoutVars>
          <dgm:bulletEnabled val="1"/>
        </dgm:presLayoutVars>
      </dgm:prSet>
      <dgm:spPr/>
    </dgm:pt>
    <dgm:pt modelId="{437C1CC8-C0F4-480F-A03D-4287E0FFC97B}" type="pres">
      <dgm:prSet presAssocID="{56AF89DC-AC53-4C25-A507-BCB1CE2B4FBD}" presName="FourConn_1-2" presStyleLbl="fgAccFollowNode1" presStyleIdx="0" presStyleCnt="3">
        <dgm:presLayoutVars>
          <dgm:bulletEnabled val="1"/>
        </dgm:presLayoutVars>
      </dgm:prSet>
      <dgm:spPr/>
    </dgm:pt>
    <dgm:pt modelId="{90B982A1-3469-4988-A4FC-0E3127B009A1}" type="pres">
      <dgm:prSet presAssocID="{56AF89DC-AC53-4C25-A507-BCB1CE2B4FBD}" presName="FourConn_2-3" presStyleLbl="fgAccFollowNode1" presStyleIdx="1" presStyleCnt="3">
        <dgm:presLayoutVars>
          <dgm:bulletEnabled val="1"/>
        </dgm:presLayoutVars>
      </dgm:prSet>
      <dgm:spPr/>
    </dgm:pt>
    <dgm:pt modelId="{912B4E28-C2E9-4013-B288-F483AFAC4008}" type="pres">
      <dgm:prSet presAssocID="{56AF89DC-AC53-4C25-A507-BCB1CE2B4FBD}" presName="FourConn_3-4" presStyleLbl="fgAccFollowNode1" presStyleIdx="2" presStyleCnt="3">
        <dgm:presLayoutVars>
          <dgm:bulletEnabled val="1"/>
        </dgm:presLayoutVars>
      </dgm:prSet>
      <dgm:spPr/>
    </dgm:pt>
    <dgm:pt modelId="{42698B63-4412-47A8-B661-4B92D79F60CA}" type="pres">
      <dgm:prSet presAssocID="{56AF89DC-AC53-4C25-A507-BCB1CE2B4FBD}" presName="FourNodes_1_text" presStyleLbl="node1" presStyleIdx="3" presStyleCnt="4">
        <dgm:presLayoutVars>
          <dgm:bulletEnabled val="1"/>
        </dgm:presLayoutVars>
      </dgm:prSet>
      <dgm:spPr/>
    </dgm:pt>
    <dgm:pt modelId="{A6587795-25F3-4E80-8521-F49F3A25B7F1}" type="pres">
      <dgm:prSet presAssocID="{56AF89DC-AC53-4C25-A507-BCB1CE2B4FBD}" presName="FourNodes_2_text" presStyleLbl="node1" presStyleIdx="3" presStyleCnt="4">
        <dgm:presLayoutVars>
          <dgm:bulletEnabled val="1"/>
        </dgm:presLayoutVars>
      </dgm:prSet>
      <dgm:spPr/>
    </dgm:pt>
    <dgm:pt modelId="{8ED51C72-97A5-4A16-A697-39F199AA1673}" type="pres">
      <dgm:prSet presAssocID="{56AF89DC-AC53-4C25-A507-BCB1CE2B4FBD}" presName="FourNodes_3_text" presStyleLbl="node1" presStyleIdx="3" presStyleCnt="4">
        <dgm:presLayoutVars>
          <dgm:bulletEnabled val="1"/>
        </dgm:presLayoutVars>
      </dgm:prSet>
      <dgm:spPr/>
    </dgm:pt>
    <dgm:pt modelId="{B4184C35-0F86-4556-9C9B-4BF84C327582}" type="pres">
      <dgm:prSet presAssocID="{56AF89DC-AC53-4C25-A507-BCB1CE2B4FB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3D99101-7E9B-4352-BE74-7ADF569AA227}" type="presOf" srcId="{B74D0393-F952-400D-AE7D-2A7491D9997E}" destId="{A6587795-25F3-4E80-8521-F49F3A25B7F1}" srcOrd="1" destOrd="0" presId="urn:microsoft.com/office/officeart/2005/8/layout/vProcess5"/>
    <dgm:cxn modelId="{FDD05E27-87EE-47F3-80BC-CE289BC5AB7B}" type="presOf" srcId="{8F5C2A88-2E1D-48D1-8DB6-B889C3AC923B}" destId="{437C1CC8-C0F4-480F-A03D-4287E0FFC97B}" srcOrd="0" destOrd="0" presId="urn:microsoft.com/office/officeart/2005/8/layout/vProcess5"/>
    <dgm:cxn modelId="{3C24154A-753D-4CCB-AE01-48B89272FECF}" type="presOf" srcId="{0AB0E2C1-11CF-4D14-B7CB-EFD122B4E75B}" destId="{C6673508-C651-4C58-A933-DBC9D93991C3}" srcOrd="0" destOrd="0" presId="urn:microsoft.com/office/officeart/2005/8/layout/vProcess5"/>
    <dgm:cxn modelId="{A8F5EC6E-6F0F-4D09-A92B-5C249B62C57C}" type="presOf" srcId="{C709A873-833A-4AD1-8DC1-BD8A17935490}" destId="{37687703-3DFE-4109-8DCD-6649EA9363B6}" srcOrd="0" destOrd="0" presId="urn:microsoft.com/office/officeart/2005/8/layout/vProcess5"/>
    <dgm:cxn modelId="{FC4AF173-89DA-479F-A8EE-E3D688C9C534}" type="presOf" srcId="{B74D0393-F952-400D-AE7D-2A7491D9997E}" destId="{1E339B4E-8BC0-42A3-8732-7DF66D97433C}" srcOrd="0" destOrd="0" presId="urn:microsoft.com/office/officeart/2005/8/layout/vProcess5"/>
    <dgm:cxn modelId="{31444D74-6B52-4F24-8731-A3F3F32D31FD}" srcId="{56AF89DC-AC53-4C25-A507-BCB1CE2B4FBD}" destId="{B74D0393-F952-400D-AE7D-2A7491D9997E}" srcOrd="1" destOrd="0" parTransId="{7E4C40BA-0792-428A-8F93-18C71A08A72A}" sibTransId="{48FB7550-4B8A-40CF-9695-FFA34DF1F4D8}"/>
    <dgm:cxn modelId="{53B63D58-A4FF-4DC3-83B1-E55C358731B7}" type="presOf" srcId="{CB4F7812-B795-48B2-8DA8-3E3480F2C330}" destId="{912B4E28-C2E9-4013-B288-F483AFAC4008}" srcOrd="0" destOrd="0" presId="urn:microsoft.com/office/officeart/2005/8/layout/vProcess5"/>
    <dgm:cxn modelId="{16B74183-B846-4025-B9D3-2539A3F8D0E6}" type="presOf" srcId="{56AF89DC-AC53-4C25-A507-BCB1CE2B4FBD}" destId="{9577A153-3727-4B9F-90FA-E7BC6F3F7120}" srcOrd="0" destOrd="0" presId="urn:microsoft.com/office/officeart/2005/8/layout/vProcess5"/>
    <dgm:cxn modelId="{9FC6BF97-F14A-497F-A3BD-F032CCA98BA5}" srcId="{56AF89DC-AC53-4C25-A507-BCB1CE2B4FBD}" destId="{012B3CF1-147E-450B-9BFD-82F3D9D3FFAC}" srcOrd="2" destOrd="0" parTransId="{1371794B-B0EC-47AF-A5AD-4EB87FA480D3}" sibTransId="{CB4F7812-B795-48B2-8DA8-3E3480F2C330}"/>
    <dgm:cxn modelId="{5A5A6599-D763-4A8C-92E4-932F813D5108}" srcId="{56AF89DC-AC53-4C25-A507-BCB1CE2B4FBD}" destId="{0AB0E2C1-11CF-4D14-B7CB-EFD122B4E75B}" srcOrd="3" destOrd="0" parTransId="{C470C64E-E58F-4EEE-A57E-61B23C2E608C}" sibTransId="{718308E1-E627-4BFC-B18B-8144965766CD}"/>
    <dgm:cxn modelId="{388309B1-924E-4A92-AFF3-71AB04F39E27}" srcId="{56AF89DC-AC53-4C25-A507-BCB1CE2B4FBD}" destId="{C709A873-833A-4AD1-8DC1-BD8A17935490}" srcOrd="0" destOrd="0" parTransId="{CD3B361C-C537-4576-9F3E-D7791844971D}" sibTransId="{8F5C2A88-2E1D-48D1-8DB6-B889C3AC923B}"/>
    <dgm:cxn modelId="{731D3AB9-5B2D-43B7-9B40-4A792ECE6164}" type="presOf" srcId="{012B3CF1-147E-450B-9BFD-82F3D9D3FFAC}" destId="{DAC551E5-3FDF-4248-BABC-B70E2C665D9E}" srcOrd="0" destOrd="0" presId="urn:microsoft.com/office/officeart/2005/8/layout/vProcess5"/>
    <dgm:cxn modelId="{F718C5BD-2B80-4662-97B3-35A4B1C583AC}" type="presOf" srcId="{48FB7550-4B8A-40CF-9695-FFA34DF1F4D8}" destId="{90B982A1-3469-4988-A4FC-0E3127B009A1}" srcOrd="0" destOrd="0" presId="urn:microsoft.com/office/officeart/2005/8/layout/vProcess5"/>
    <dgm:cxn modelId="{BCE75BCD-0D4E-4CDF-B059-4DE3C13C6D50}" type="presOf" srcId="{C709A873-833A-4AD1-8DC1-BD8A17935490}" destId="{42698B63-4412-47A8-B661-4B92D79F60CA}" srcOrd="1" destOrd="0" presId="urn:microsoft.com/office/officeart/2005/8/layout/vProcess5"/>
    <dgm:cxn modelId="{ACE942D1-F540-4C37-AFB2-C6F9600EA01D}" type="presOf" srcId="{012B3CF1-147E-450B-9BFD-82F3D9D3FFAC}" destId="{8ED51C72-97A5-4A16-A697-39F199AA1673}" srcOrd="1" destOrd="0" presId="urn:microsoft.com/office/officeart/2005/8/layout/vProcess5"/>
    <dgm:cxn modelId="{7480EBFC-A8E5-4EB5-AD7B-013C7AD37313}" type="presOf" srcId="{0AB0E2C1-11CF-4D14-B7CB-EFD122B4E75B}" destId="{B4184C35-0F86-4556-9C9B-4BF84C327582}" srcOrd="1" destOrd="0" presId="urn:microsoft.com/office/officeart/2005/8/layout/vProcess5"/>
    <dgm:cxn modelId="{45B09B02-E8B3-4F69-A854-0B265BE9A20E}" type="presParOf" srcId="{9577A153-3727-4B9F-90FA-E7BC6F3F7120}" destId="{21706F7F-9E4A-44C8-A4E9-0F4BAEE8DCEC}" srcOrd="0" destOrd="0" presId="urn:microsoft.com/office/officeart/2005/8/layout/vProcess5"/>
    <dgm:cxn modelId="{22A0DBF2-FFCF-4092-A9F9-5C5136BC3593}" type="presParOf" srcId="{9577A153-3727-4B9F-90FA-E7BC6F3F7120}" destId="{37687703-3DFE-4109-8DCD-6649EA9363B6}" srcOrd="1" destOrd="0" presId="urn:microsoft.com/office/officeart/2005/8/layout/vProcess5"/>
    <dgm:cxn modelId="{E4FE0D20-E0F0-4FEE-8758-64A093C97416}" type="presParOf" srcId="{9577A153-3727-4B9F-90FA-E7BC6F3F7120}" destId="{1E339B4E-8BC0-42A3-8732-7DF66D97433C}" srcOrd="2" destOrd="0" presId="urn:microsoft.com/office/officeart/2005/8/layout/vProcess5"/>
    <dgm:cxn modelId="{D5D3B98A-AE89-4AF7-94A2-D8E960F9DD65}" type="presParOf" srcId="{9577A153-3727-4B9F-90FA-E7BC6F3F7120}" destId="{DAC551E5-3FDF-4248-BABC-B70E2C665D9E}" srcOrd="3" destOrd="0" presId="urn:microsoft.com/office/officeart/2005/8/layout/vProcess5"/>
    <dgm:cxn modelId="{13CA4719-B60F-4A31-AB1C-6A960A6FE939}" type="presParOf" srcId="{9577A153-3727-4B9F-90FA-E7BC6F3F7120}" destId="{C6673508-C651-4C58-A933-DBC9D93991C3}" srcOrd="4" destOrd="0" presId="urn:microsoft.com/office/officeart/2005/8/layout/vProcess5"/>
    <dgm:cxn modelId="{3E599E7F-E23A-434F-A647-140F30E43B0A}" type="presParOf" srcId="{9577A153-3727-4B9F-90FA-E7BC6F3F7120}" destId="{437C1CC8-C0F4-480F-A03D-4287E0FFC97B}" srcOrd="5" destOrd="0" presId="urn:microsoft.com/office/officeart/2005/8/layout/vProcess5"/>
    <dgm:cxn modelId="{E2A91B1A-111C-4396-95BE-EBC34F795331}" type="presParOf" srcId="{9577A153-3727-4B9F-90FA-E7BC6F3F7120}" destId="{90B982A1-3469-4988-A4FC-0E3127B009A1}" srcOrd="6" destOrd="0" presId="urn:microsoft.com/office/officeart/2005/8/layout/vProcess5"/>
    <dgm:cxn modelId="{E43D21BF-3CD5-420A-B4A5-3F62AB46BAF2}" type="presParOf" srcId="{9577A153-3727-4B9F-90FA-E7BC6F3F7120}" destId="{912B4E28-C2E9-4013-B288-F483AFAC4008}" srcOrd="7" destOrd="0" presId="urn:microsoft.com/office/officeart/2005/8/layout/vProcess5"/>
    <dgm:cxn modelId="{120CFD80-A0A3-4D5E-B284-BF53C57505D3}" type="presParOf" srcId="{9577A153-3727-4B9F-90FA-E7BC6F3F7120}" destId="{42698B63-4412-47A8-B661-4B92D79F60CA}" srcOrd="8" destOrd="0" presId="urn:microsoft.com/office/officeart/2005/8/layout/vProcess5"/>
    <dgm:cxn modelId="{E4253054-2A8E-41B8-AE3A-9E40899D03D4}" type="presParOf" srcId="{9577A153-3727-4B9F-90FA-E7BC6F3F7120}" destId="{A6587795-25F3-4E80-8521-F49F3A25B7F1}" srcOrd="9" destOrd="0" presId="urn:microsoft.com/office/officeart/2005/8/layout/vProcess5"/>
    <dgm:cxn modelId="{7B5EF9ED-B611-492A-84E6-6E2D7B8FF71F}" type="presParOf" srcId="{9577A153-3727-4B9F-90FA-E7BC6F3F7120}" destId="{8ED51C72-97A5-4A16-A697-39F199AA1673}" srcOrd="10" destOrd="0" presId="urn:microsoft.com/office/officeart/2005/8/layout/vProcess5"/>
    <dgm:cxn modelId="{273DC890-320C-47FB-9BFE-34EB533A392D}" type="presParOf" srcId="{9577A153-3727-4B9F-90FA-E7BC6F3F7120}" destId="{B4184C35-0F86-4556-9C9B-4BF84C32758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6F02791-63DD-4DAE-8011-18857FAF929D}" type="doc">
      <dgm:prSet loTypeId="urn:microsoft.com/office/officeart/2005/8/layout/hierarchy1" loCatId="hierarchy" qsTypeId="urn:microsoft.com/office/officeart/2005/8/quickstyle/simple1" qsCatId="simple" csTypeId="urn:microsoft.com/office/officeart/2005/8/colors/accent4_4" csCatId="accent4"/>
      <dgm:spPr/>
      <dgm:t>
        <a:bodyPr/>
        <a:lstStyle/>
        <a:p>
          <a:endParaRPr lang="en-US"/>
        </a:p>
      </dgm:t>
    </dgm:pt>
    <dgm:pt modelId="{8F1C7C13-8B6D-4204-999B-986D29AE2CA5}">
      <dgm:prSet/>
      <dgm:spPr/>
      <dgm:t>
        <a:bodyPr/>
        <a:lstStyle/>
        <a:p>
          <a:r>
            <a:rPr lang="en-US" b="0" i="0"/>
            <a:t>Lower the number the better. </a:t>
          </a:r>
          <a:endParaRPr lang="en-US"/>
        </a:p>
      </dgm:t>
    </dgm:pt>
    <dgm:pt modelId="{DBA5BBAB-9150-464D-B300-DF229FF1634F}" type="parTrans" cxnId="{E0ABDD21-3026-4879-B22D-7ED6D17DA133}">
      <dgm:prSet/>
      <dgm:spPr/>
      <dgm:t>
        <a:bodyPr/>
        <a:lstStyle/>
        <a:p>
          <a:endParaRPr lang="en-US"/>
        </a:p>
      </dgm:t>
    </dgm:pt>
    <dgm:pt modelId="{E64CCF67-CE1A-4AA9-B8D8-387856D3BB85}" type="sibTrans" cxnId="{E0ABDD21-3026-4879-B22D-7ED6D17DA133}">
      <dgm:prSet/>
      <dgm:spPr/>
      <dgm:t>
        <a:bodyPr/>
        <a:lstStyle/>
        <a:p>
          <a:endParaRPr lang="en-US"/>
        </a:p>
      </dgm:t>
    </dgm:pt>
    <dgm:pt modelId="{4AD71810-F5B8-4947-B126-D7671F9DC1AE}">
      <dgm:prSet/>
      <dgm:spPr/>
      <dgm:t>
        <a:bodyPr/>
        <a:lstStyle/>
        <a:p>
          <a:r>
            <a:rPr lang="en-US" b="0" i="0"/>
            <a:t>Same company ram with same gb same frequency will show noticeable improvement if x8 instead of x16.</a:t>
          </a:r>
          <a:endParaRPr lang="en-US"/>
        </a:p>
      </dgm:t>
    </dgm:pt>
    <dgm:pt modelId="{2B5A1A1F-A63E-44DF-BA08-BDD0DD47D3E3}" type="parTrans" cxnId="{4983E65C-B5A4-4BD3-A7E2-CAE5AD6E0440}">
      <dgm:prSet/>
      <dgm:spPr/>
      <dgm:t>
        <a:bodyPr/>
        <a:lstStyle/>
        <a:p>
          <a:endParaRPr lang="en-US"/>
        </a:p>
      </dgm:t>
    </dgm:pt>
    <dgm:pt modelId="{ABD2786A-D455-4632-BDA7-2E535A31AD36}" type="sibTrans" cxnId="{4983E65C-B5A4-4BD3-A7E2-CAE5AD6E0440}">
      <dgm:prSet/>
      <dgm:spPr/>
      <dgm:t>
        <a:bodyPr/>
        <a:lstStyle/>
        <a:p>
          <a:endParaRPr lang="en-US"/>
        </a:p>
      </dgm:t>
    </dgm:pt>
    <dgm:pt modelId="{2718882F-C55B-4317-A865-DF34BC149F66}" type="pres">
      <dgm:prSet presAssocID="{26F02791-63DD-4DAE-8011-18857FAF929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B9B4A7-32CE-4A19-A11E-76923D400175}" type="pres">
      <dgm:prSet presAssocID="{8F1C7C13-8B6D-4204-999B-986D29AE2CA5}" presName="hierRoot1" presStyleCnt="0"/>
      <dgm:spPr/>
    </dgm:pt>
    <dgm:pt modelId="{8B05DE70-AC6B-4C52-B481-95E7E6BFE748}" type="pres">
      <dgm:prSet presAssocID="{8F1C7C13-8B6D-4204-999B-986D29AE2CA5}" presName="composite" presStyleCnt="0"/>
      <dgm:spPr/>
    </dgm:pt>
    <dgm:pt modelId="{256FA660-C4D0-464A-BF24-9616F5A4714E}" type="pres">
      <dgm:prSet presAssocID="{8F1C7C13-8B6D-4204-999B-986D29AE2CA5}" presName="background" presStyleLbl="node0" presStyleIdx="0" presStyleCnt="2"/>
      <dgm:spPr/>
    </dgm:pt>
    <dgm:pt modelId="{1ADDDB00-DD9C-4263-A5D9-085ECC928C72}" type="pres">
      <dgm:prSet presAssocID="{8F1C7C13-8B6D-4204-999B-986D29AE2CA5}" presName="text" presStyleLbl="fgAcc0" presStyleIdx="0" presStyleCnt="2">
        <dgm:presLayoutVars>
          <dgm:chPref val="3"/>
        </dgm:presLayoutVars>
      </dgm:prSet>
      <dgm:spPr/>
    </dgm:pt>
    <dgm:pt modelId="{920E7761-1E99-4596-A4EC-5D4080583ACB}" type="pres">
      <dgm:prSet presAssocID="{8F1C7C13-8B6D-4204-999B-986D29AE2CA5}" presName="hierChild2" presStyleCnt="0"/>
      <dgm:spPr/>
    </dgm:pt>
    <dgm:pt modelId="{9BF6FE6C-5F35-4917-A282-454A82405DEE}" type="pres">
      <dgm:prSet presAssocID="{4AD71810-F5B8-4947-B126-D7671F9DC1AE}" presName="hierRoot1" presStyleCnt="0"/>
      <dgm:spPr/>
    </dgm:pt>
    <dgm:pt modelId="{8949FEC6-A150-48C4-8732-C16D64BDDE2E}" type="pres">
      <dgm:prSet presAssocID="{4AD71810-F5B8-4947-B126-D7671F9DC1AE}" presName="composite" presStyleCnt="0"/>
      <dgm:spPr/>
    </dgm:pt>
    <dgm:pt modelId="{6BCBBC08-BC07-4323-BA9B-173F501236E4}" type="pres">
      <dgm:prSet presAssocID="{4AD71810-F5B8-4947-B126-D7671F9DC1AE}" presName="background" presStyleLbl="node0" presStyleIdx="1" presStyleCnt="2"/>
      <dgm:spPr/>
    </dgm:pt>
    <dgm:pt modelId="{229A6AEC-606E-4BEE-9D27-16C724F115E1}" type="pres">
      <dgm:prSet presAssocID="{4AD71810-F5B8-4947-B126-D7671F9DC1AE}" presName="text" presStyleLbl="fgAcc0" presStyleIdx="1" presStyleCnt="2">
        <dgm:presLayoutVars>
          <dgm:chPref val="3"/>
        </dgm:presLayoutVars>
      </dgm:prSet>
      <dgm:spPr/>
    </dgm:pt>
    <dgm:pt modelId="{301D7605-FAE7-4DF8-8BF1-2CA72D0BEF46}" type="pres">
      <dgm:prSet presAssocID="{4AD71810-F5B8-4947-B126-D7671F9DC1AE}" presName="hierChild2" presStyleCnt="0"/>
      <dgm:spPr/>
    </dgm:pt>
  </dgm:ptLst>
  <dgm:cxnLst>
    <dgm:cxn modelId="{E0ABDD21-3026-4879-B22D-7ED6D17DA133}" srcId="{26F02791-63DD-4DAE-8011-18857FAF929D}" destId="{8F1C7C13-8B6D-4204-999B-986D29AE2CA5}" srcOrd="0" destOrd="0" parTransId="{DBA5BBAB-9150-464D-B300-DF229FF1634F}" sibTransId="{E64CCF67-CE1A-4AA9-B8D8-387856D3BB85}"/>
    <dgm:cxn modelId="{71BB9B2E-0BC7-4482-9B14-FF21ABE6785A}" type="presOf" srcId="{8F1C7C13-8B6D-4204-999B-986D29AE2CA5}" destId="{1ADDDB00-DD9C-4263-A5D9-085ECC928C72}" srcOrd="0" destOrd="0" presId="urn:microsoft.com/office/officeart/2005/8/layout/hierarchy1"/>
    <dgm:cxn modelId="{4983E65C-B5A4-4BD3-A7E2-CAE5AD6E0440}" srcId="{26F02791-63DD-4DAE-8011-18857FAF929D}" destId="{4AD71810-F5B8-4947-B126-D7671F9DC1AE}" srcOrd="1" destOrd="0" parTransId="{2B5A1A1F-A63E-44DF-BA08-BDD0DD47D3E3}" sibTransId="{ABD2786A-D455-4632-BDA7-2E535A31AD36}"/>
    <dgm:cxn modelId="{0B91D6D2-0E12-4DE9-A8A7-5F7CA4296216}" type="presOf" srcId="{26F02791-63DD-4DAE-8011-18857FAF929D}" destId="{2718882F-C55B-4317-A865-DF34BC149F66}" srcOrd="0" destOrd="0" presId="urn:microsoft.com/office/officeart/2005/8/layout/hierarchy1"/>
    <dgm:cxn modelId="{47EB89EE-6FBD-4B11-B72D-D02DFFC71EF3}" type="presOf" srcId="{4AD71810-F5B8-4947-B126-D7671F9DC1AE}" destId="{229A6AEC-606E-4BEE-9D27-16C724F115E1}" srcOrd="0" destOrd="0" presId="urn:microsoft.com/office/officeart/2005/8/layout/hierarchy1"/>
    <dgm:cxn modelId="{77332FC9-C337-4EDE-A844-DCFDB63A6AF2}" type="presParOf" srcId="{2718882F-C55B-4317-A865-DF34BC149F66}" destId="{78B9B4A7-32CE-4A19-A11E-76923D400175}" srcOrd="0" destOrd="0" presId="urn:microsoft.com/office/officeart/2005/8/layout/hierarchy1"/>
    <dgm:cxn modelId="{1D96A864-6FE3-45EF-A64C-10C38892A1F0}" type="presParOf" srcId="{78B9B4A7-32CE-4A19-A11E-76923D400175}" destId="{8B05DE70-AC6B-4C52-B481-95E7E6BFE748}" srcOrd="0" destOrd="0" presId="urn:microsoft.com/office/officeart/2005/8/layout/hierarchy1"/>
    <dgm:cxn modelId="{C6EABA68-FDD5-4C15-8BB8-1F2E7A8EB8DF}" type="presParOf" srcId="{8B05DE70-AC6B-4C52-B481-95E7E6BFE748}" destId="{256FA660-C4D0-464A-BF24-9616F5A4714E}" srcOrd="0" destOrd="0" presId="urn:microsoft.com/office/officeart/2005/8/layout/hierarchy1"/>
    <dgm:cxn modelId="{60AEBFD9-7B9A-4873-941C-D183EDD2BFEF}" type="presParOf" srcId="{8B05DE70-AC6B-4C52-B481-95E7E6BFE748}" destId="{1ADDDB00-DD9C-4263-A5D9-085ECC928C72}" srcOrd="1" destOrd="0" presId="urn:microsoft.com/office/officeart/2005/8/layout/hierarchy1"/>
    <dgm:cxn modelId="{6F84466A-1F39-4397-B1ED-7BB5F0AC9E89}" type="presParOf" srcId="{78B9B4A7-32CE-4A19-A11E-76923D400175}" destId="{920E7761-1E99-4596-A4EC-5D4080583ACB}" srcOrd="1" destOrd="0" presId="urn:microsoft.com/office/officeart/2005/8/layout/hierarchy1"/>
    <dgm:cxn modelId="{75D26BB0-F9A7-4D9D-8A6C-E99352AC4BFD}" type="presParOf" srcId="{2718882F-C55B-4317-A865-DF34BC149F66}" destId="{9BF6FE6C-5F35-4917-A282-454A82405DEE}" srcOrd="1" destOrd="0" presId="urn:microsoft.com/office/officeart/2005/8/layout/hierarchy1"/>
    <dgm:cxn modelId="{942AD277-3EE1-48AF-A913-BC72EF6F7078}" type="presParOf" srcId="{9BF6FE6C-5F35-4917-A282-454A82405DEE}" destId="{8949FEC6-A150-48C4-8732-C16D64BDDE2E}" srcOrd="0" destOrd="0" presId="urn:microsoft.com/office/officeart/2005/8/layout/hierarchy1"/>
    <dgm:cxn modelId="{922F7223-2050-4A23-B974-E05DD4D88EB0}" type="presParOf" srcId="{8949FEC6-A150-48C4-8732-C16D64BDDE2E}" destId="{6BCBBC08-BC07-4323-BA9B-173F501236E4}" srcOrd="0" destOrd="0" presId="urn:microsoft.com/office/officeart/2005/8/layout/hierarchy1"/>
    <dgm:cxn modelId="{AC3D9BB5-63B8-4109-9942-B0956528DAD4}" type="presParOf" srcId="{8949FEC6-A150-48C4-8732-C16D64BDDE2E}" destId="{229A6AEC-606E-4BEE-9D27-16C724F115E1}" srcOrd="1" destOrd="0" presId="urn:microsoft.com/office/officeart/2005/8/layout/hierarchy1"/>
    <dgm:cxn modelId="{C2E4E307-A4CA-42A1-8C59-1394E89F6940}" type="presParOf" srcId="{9BF6FE6C-5F35-4917-A282-454A82405DEE}" destId="{301D7605-FAE7-4DF8-8BF1-2CA72D0BEF4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899B9C8-88DF-4D99-A442-2CD9EE07F605}" type="doc">
      <dgm:prSet loTypeId="urn:microsoft.com/office/officeart/2005/8/layout/orgChart1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C153F5F-F2C8-46B6-9ECF-B2CE9A08D1E0}">
      <dgm:prSet/>
      <dgm:spPr/>
      <dgm:t>
        <a:bodyPr/>
        <a:lstStyle/>
        <a:p>
          <a:pPr>
            <a:defRPr cap="all"/>
          </a:pPr>
          <a:r>
            <a:rPr lang="en-US" b="0" i="0" dirty="0"/>
            <a:t>What is channel?</a:t>
          </a:r>
          <a:endParaRPr lang="en-US" dirty="0"/>
        </a:p>
      </dgm:t>
    </dgm:pt>
    <dgm:pt modelId="{36D21084-F2BD-4538-9B89-8BDC19ACE1A0}" type="parTrans" cxnId="{F7D42EE3-E65F-43C7-9FFA-BD253674A3B4}">
      <dgm:prSet/>
      <dgm:spPr/>
      <dgm:t>
        <a:bodyPr/>
        <a:lstStyle/>
        <a:p>
          <a:endParaRPr lang="en-US"/>
        </a:p>
      </dgm:t>
    </dgm:pt>
    <dgm:pt modelId="{6C9A8959-EBE4-4E45-AE3E-D29ABBE9EFE1}" type="sibTrans" cxnId="{F7D42EE3-E65F-43C7-9FFA-BD253674A3B4}">
      <dgm:prSet/>
      <dgm:spPr/>
      <dgm:t>
        <a:bodyPr/>
        <a:lstStyle/>
        <a:p>
          <a:endParaRPr lang="en-US"/>
        </a:p>
      </dgm:t>
    </dgm:pt>
    <dgm:pt modelId="{69C64EDA-7736-463C-8D21-02ABC7EA93F8}">
      <dgm:prSet/>
      <dgm:spPr/>
      <dgm:t>
        <a:bodyPr/>
        <a:lstStyle/>
        <a:p>
          <a:pPr>
            <a:defRPr cap="all"/>
          </a:pPr>
          <a:r>
            <a:rPr lang="en-US" b="0" i="0"/>
            <a:t>Try for at least dual channel.</a:t>
          </a:r>
          <a:endParaRPr lang="en-US"/>
        </a:p>
      </dgm:t>
    </dgm:pt>
    <dgm:pt modelId="{9C4646BE-CA7B-4505-9AC6-35B352C7FF95}" type="parTrans" cxnId="{D762AC26-9A81-4363-9BEF-7A1625BC0146}">
      <dgm:prSet/>
      <dgm:spPr/>
      <dgm:t>
        <a:bodyPr/>
        <a:lstStyle/>
        <a:p>
          <a:endParaRPr lang="en-US"/>
        </a:p>
      </dgm:t>
    </dgm:pt>
    <dgm:pt modelId="{4656FDA1-6710-4F19-A4AC-4E464B16D9D8}" type="sibTrans" cxnId="{D762AC26-9A81-4363-9BEF-7A1625BC0146}">
      <dgm:prSet/>
      <dgm:spPr/>
      <dgm:t>
        <a:bodyPr/>
        <a:lstStyle/>
        <a:p>
          <a:endParaRPr lang="en-US"/>
        </a:p>
      </dgm:t>
    </dgm:pt>
    <dgm:pt modelId="{7C3FB9C4-8C20-43B3-9504-CE6ED1DCDF33}" type="pres">
      <dgm:prSet presAssocID="{6899B9C8-88DF-4D99-A442-2CD9EE07F60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A7FB1F-F61E-4087-8A8E-B39B414049C5}" type="pres">
      <dgm:prSet presAssocID="{7C153F5F-F2C8-46B6-9ECF-B2CE9A08D1E0}" presName="hierRoot1" presStyleCnt="0">
        <dgm:presLayoutVars>
          <dgm:hierBranch val="init"/>
        </dgm:presLayoutVars>
      </dgm:prSet>
      <dgm:spPr/>
    </dgm:pt>
    <dgm:pt modelId="{6004BC17-F0D3-418B-8BBB-7DC8656034B9}" type="pres">
      <dgm:prSet presAssocID="{7C153F5F-F2C8-46B6-9ECF-B2CE9A08D1E0}" presName="rootComposite1" presStyleCnt="0"/>
      <dgm:spPr/>
    </dgm:pt>
    <dgm:pt modelId="{C8ADAE7D-EC09-4402-B2EA-79667A0F5F80}" type="pres">
      <dgm:prSet presAssocID="{7C153F5F-F2C8-46B6-9ECF-B2CE9A08D1E0}" presName="rootText1" presStyleLbl="node0" presStyleIdx="0" presStyleCnt="2">
        <dgm:presLayoutVars>
          <dgm:chPref val="3"/>
        </dgm:presLayoutVars>
      </dgm:prSet>
      <dgm:spPr/>
    </dgm:pt>
    <dgm:pt modelId="{68519CAF-2975-409C-90F6-A54CDB28E930}" type="pres">
      <dgm:prSet presAssocID="{7C153F5F-F2C8-46B6-9ECF-B2CE9A08D1E0}" presName="rootConnector1" presStyleLbl="node1" presStyleIdx="0" presStyleCnt="0"/>
      <dgm:spPr/>
    </dgm:pt>
    <dgm:pt modelId="{30AB58DD-4F43-469F-9CD2-8E8D0719AF52}" type="pres">
      <dgm:prSet presAssocID="{7C153F5F-F2C8-46B6-9ECF-B2CE9A08D1E0}" presName="hierChild2" presStyleCnt="0"/>
      <dgm:spPr/>
    </dgm:pt>
    <dgm:pt modelId="{DEA0EEE5-1E15-415F-9BBE-53FAB3DEB744}" type="pres">
      <dgm:prSet presAssocID="{7C153F5F-F2C8-46B6-9ECF-B2CE9A08D1E0}" presName="hierChild3" presStyleCnt="0"/>
      <dgm:spPr/>
    </dgm:pt>
    <dgm:pt modelId="{45861ACF-B0A5-4936-8C3E-1B2B097F0C06}" type="pres">
      <dgm:prSet presAssocID="{69C64EDA-7736-463C-8D21-02ABC7EA93F8}" presName="hierRoot1" presStyleCnt="0">
        <dgm:presLayoutVars>
          <dgm:hierBranch val="init"/>
        </dgm:presLayoutVars>
      </dgm:prSet>
      <dgm:spPr/>
    </dgm:pt>
    <dgm:pt modelId="{D7618C85-8F96-43BE-AB15-8BDC635F16C6}" type="pres">
      <dgm:prSet presAssocID="{69C64EDA-7736-463C-8D21-02ABC7EA93F8}" presName="rootComposite1" presStyleCnt="0"/>
      <dgm:spPr/>
    </dgm:pt>
    <dgm:pt modelId="{0A51105D-4A76-4C8C-8CB6-11D65F923F6C}" type="pres">
      <dgm:prSet presAssocID="{69C64EDA-7736-463C-8D21-02ABC7EA93F8}" presName="rootText1" presStyleLbl="node0" presStyleIdx="1" presStyleCnt="2">
        <dgm:presLayoutVars>
          <dgm:chPref val="3"/>
        </dgm:presLayoutVars>
      </dgm:prSet>
      <dgm:spPr/>
    </dgm:pt>
    <dgm:pt modelId="{7EA7A2A3-FF81-4328-AEE8-F408A7E75434}" type="pres">
      <dgm:prSet presAssocID="{69C64EDA-7736-463C-8D21-02ABC7EA93F8}" presName="rootConnector1" presStyleLbl="node1" presStyleIdx="0" presStyleCnt="0"/>
      <dgm:spPr/>
    </dgm:pt>
    <dgm:pt modelId="{D55A3A35-8571-4961-A702-E884B431BD1E}" type="pres">
      <dgm:prSet presAssocID="{69C64EDA-7736-463C-8D21-02ABC7EA93F8}" presName="hierChild2" presStyleCnt="0"/>
      <dgm:spPr/>
    </dgm:pt>
    <dgm:pt modelId="{CF0C7025-1685-4EBF-ABD0-AED4EC622DE4}" type="pres">
      <dgm:prSet presAssocID="{69C64EDA-7736-463C-8D21-02ABC7EA93F8}" presName="hierChild3" presStyleCnt="0"/>
      <dgm:spPr/>
    </dgm:pt>
  </dgm:ptLst>
  <dgm:cxnLst>
    <dgm:cxn modelId="{D762AC26-9A81-4363-9BEF-7A1625BC0146}" srcId="{6899B9C8-88DF-4D99-A442-2CD9EE07F605}" destId="{69C64EDA-7736-463C-8D21-02ABC7EA93F8}" srcOrd="1" destOrd="0" parTransId="{9C4646BE-CA7B-4505-9AC6-35B352C7FF95}" sibTransId="{4656FDA1-6710-4F19-A4AC-4E464B16D9D8}"/>
    <dgm:cxn modelId="{8F2E8238-388C-45A2-BE79-AFD01471A542}" type="presOf" srcId="{7C153F5F-F2C8-46B6-9ECF-B2CE9A08D1E0}" destId="{C8ADAE7D-EC09-4402-B2EA-79667A0F5F80}" srcOrd="0" destOrd="0" presId="urn:microsoft.com/office/officeart/2005/8/layout/orgChart1"/>
    <dgm:cxn modelId="{911B7983-0C64-4A43-B10A-BF87A23D00BC}" type="presOf" srcId="{69C64EDA-7736-463C-8D21-02ABC7EA93F8}" destId="{0A51105D-4A76-4C8C-8CB6-11D65F923F6C}" srcOrd="0" destOrd="0" presId="urn:microsoft.com/office/officeart/2005/8/layout/orgChart1"/>
    <dgm:cxn modelId="{3201A19B-C3A7-4F53-B6B7-9294CD8425F0}" type="presOf" srcId="{7C153F5F-F2C8-46B6-9ECF-B2CE9A08D1E0}" destId="{68519CAF-2975-409C-90F6-A54CDB28E930}" srcOrd="1" destOrd="0" presId="urn:microsoft.com/office/officeart/2005/8/layout/orgChart1"/>
    <dgm:cxn modelId="{03F77AA5-BE89-42E9-B62F-300AC39BC473}" type="presOf" srcId="{6899B9C8-88DF-4D99-A442-2CD9EE07F605}" destId="{7C3FB9C4-8C20-43B3-9504-CE6ED1DCDF33}" srcOrd="0" destOrd="0" presId="urn:microsoft.com/office/officeart/2005/8/layout/orgChart1"/>
    <dgm:cxn modelId="{B9ED54AD-DCAD-4416-B6CC-19F828A4D4F0}" type="presOf" srcId="{69C64EDA-7736-463C-8D21-02ABC7EA93F8}" destId="{7EA7A2A3-FF81-4328-AEE8-F408A7E75434}" srcOrd="1" destOrd="0" presId="urn:microsoft.com/office/officeart/2005/8/layout/orgChart1"/>
    <dgm:cxn modelId="{F7D42EE3-E65F-43C7-9FFA-BD253674A3B4}" srcId="{6899B9C8-88DF-4D99-A442-2CD9EE07F605}" destId="{7C153F5F-F2C8-46B6-9ECF-B2CE9A08D1E0}" srcOrd="0" destOrd="0" parTransId="{36D21084-F2BD-4538-9B89-8BDC19ACE1A0}" sibTransId="{6C9A8959-EBE4-4E45-AE3E-D29ABBE9EFE1}"/>
    <dgm:cxn modelId="{871084FC-1B28-44A7-9B29-6D6E5B58C95A}" type="presParOf" srcId="{7C3FB9C4-8C20-43B3-9504-CE6ED1DCDF33}" destId="{F7A7FB1F-F61E-4087-8A8E-B39B414049C5}" srcOrd="0" destOrd="0" presId="urn:microsoft.com/office/officeart/2005/8/layout/orgChart1"/>
    <dgm:cxn modelId="{D31CC056-4A8C-475D-9FE3-D246652451DB}" type="presParOf" srcId="{F7A7FB1F-F61E-4087-8A8E-B39B414049C5}" destId="{6004BC17-F0D3-418B-8BBB-7DC8656034B9}" srcOrd="0" destOrd="0" presId="urn:microsoft.com/office/officeart/2005/8/layout/orgChart1"/>
    <dgm:cxn modelId="{E138C210-5601-44D2-A252-0EB482A43334}" type="presParOf" srcId="{6004BC17-F0D3-418B-8BBB-7DC8656034B9}" destId="{C8ADAE7D-EC09-4402-B2EA-79667A0F5F80}" srcOrd="0" destOrd="0" presId="urn:microsoft.com/office/officeart/2005/8/layout/orgChart1"/>
    <dgm:cxn modelId="{D487314C-0924-49A7-8D0C-2E482F2AB7F0}" type="presParOf" srcId="{6004BC17-F0D3-418B-8BBB-7DC8656034B9}" destId="{68519CAF-2975-409C-90F6-A54CDB28E930}" srcOrd="1" destOrd="0" presId="urn:microsoft.com/office/officeart/2005/8/layout/orgChart1"/>
    <dgm:cxn modelId="{5164156A-7F5E-42CF-B7D0-EAE235A4C2DF}" type="presParOf" srcId="{F7A7FB1F-F61E-4087-8A8E-B39B414049C5}" destId="{30AB58DD-4F43-469F-9CD2-8E8D0719AF52}" srcOrd="1" destOrd="0" presId="urn:microsoft.com/office/officeart/2005/8/layout/orgChart1"/>
    <dgm:cxn modelId="{0FBD2221-C8B6-4EE1-B9E4-F9A799BB0BBA}" type="presParOf" srcId="{F7A7FB1F-F61E-4087-8A8E-B39B414049C5}" destId="{DEA0EEE5-1E15-415F-9BBE-53FAB3DEB744}" srcOrd="2" destOrd="0" presId="urn:microsoft.com/office/officeart/2005/8/layout/orgChart1"/>
    <dgm:cxn modelId="{17494187-C548-407C-B67F-4A0FD66E95DA}" type="presParOf" srcId="{7C3FB9C4-8C20-43B3-9504-CE6ED1DCDF33}" destId="{45861ACF-B0A5-4936-8C3E-1B2B097F0C06}" srcOrd="1" destOrd="0" presId="urn:microsoft.com/office/officeart/2005/8/layout/orgChart1"/>
    <dgm:cxn modelId="{BADCC629-D5C5-4ED3-BA99-578CEAB1E178}" type="presParOf" srcId="{45861ACF-B0A5-4936-8C3E-1B2B097F0C06}" destId="{D7618C85-8F96-43BE-AB15-8BDC635F16C6}" srcOrd="0" destOrd="0" presId="urn:microsoft.com/office/officeart/2005/8/layout/orgChart1"/>
    <dgm:cxn modelId="{AB490E1C-23C9-4734-966F-4591C19E3240}" type="presParOf" srcId="{D7618C85-8F96-43BE-AB15-8BDC635F16C6}" destId="{0A51105D-4A76-4C8C-8CB6-11D65F923F6C}" srcOrd="0" destOrd="0" presId="urn:microsoft.com/office/officeart/2005/8/layout/orgChart1"/>
    <dgm:cxn modelId="{7B51054C-FF5B-4079-BD1E-E2F392046A70}" type="presParOf" srcId="{D7618C85-8F96-43BE-AB15-8BDC635F16C6}" destId="{7EA7A2A3-FF81-4328-AEE8-F408A7E75434}" srcOrd="1" destOrd="0" presId="urn:microsoft.com/office/officeart/2005/8/layout/orgChart1"/>
    <dgm:cxn modelId="{3DDEECDF-4D7B-4137-982A-062B27C05C8E}" type="presParOf" srcId="{45861ACF-B0A5-4936-8C3E-1B2B097F0C06}" destId="{D55A3A35-8571-4961-A702-E884B431BD1E}" srcOrd="1" destOrd="0" presId="urn:microsoft.com/office/officeart/2005/8/layout/orgChart1"/>
    <dgm:cxn modelId="{047057D4-672D-4315-BBE2-F670175847AE}" type="presParOf" srcId="{45861ACF-B0A5-4936-8C3E-1B2B097F0C06}" destId="{CF0C7025-1685-4EBF-ABD0-AED4EC622DE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08138C3-F3BD-4111-95BD-A4535FF69B9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5BB26-A9FA-4D4E-903F-2139FFC68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Multi-tasking</a:t>
          </a:r>
        </a:p>
      </dgm:t>
    </dgm:pt>
    <dgm:pt modelId="{C3D3637C-5971-42A0-93B5-C3F1CE974CEC}" type="parTrans" cxnId="{027B1D80-6FEF-4AFB-AB40-5C4918277C11}">
      <dgm:prSet/>
      <dgm:spPr/>
      <dgm:t>
        <a:bodyPr/>
        <a:lstStyle/>
        <a:p>
          <a:endParaRPr lang="en-US"/>
        </a:p>
      </dgm:t>
    </dgm:pt>
    <dgm:pt modelId="{00F256EC-AD87-4F95-BA8B-2A2E43EEAF70}" type="sibTrans" cxnId="{027B1D80-6FEF-4AFB-AB40-5C4918277C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38CBE6-76A4-4108-9A24-F6F40113C5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Editing High-Res Photo/Video</a:t>
          </a:r>
        </a:p>
      </dgm:t>
    </dgm:pt>
    <dgm:pt modelId="{CE5F2EF5-FCD3-4325-B09C-F78D08272966}" type="parTrans" cxnId="{8C2AE2C8-6FCC-46AF-8CF8-C488B96ABF6B}">
      <dgm:prSet/>
      <dgm:spPr/>
      <dgm:t>
        <a:bodyPr/>
        <a:lstStyle/>
        <a:p>
          <a:endParaRPr lang="en-US"/>
        </a:p>
      </dgm:t>
    </dgm:pt>
    <dgm:pt modelId="{13346501-6AFF-4566-975F-21D86095E62E}" type="sibTrans" cxnId="{8C2AE2C8-6FCC-46AF-8CF8-C488B96ABF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4AEC12-8209-4A61-B60A-8D89A54D1F4A}" type="pres">
      <dgm:prSet presAssocID="{508138C3-F3BD-4111-95BD-A4535FF69B94}" presName="outerComposite" presStyleCnt="0">
        <dgm:presLayoutVars>
          <dgm:chMax val="5"/>
          <dgm:dir/>
          <dgm:resizeHandles val="exact"/>
        </dgm:presLayoutVars>
      </dgm:prSet>
      <dgm:spPr/>
    </dgm:pt>
    <dgm:pt modelId="{B68ECAD5-0703-49E8-881B-BFB129B9B802}" type="pres">
      <dgm:prSet presAssocID="{508138C3-F3BD-4111-95BD-A4535FF69B94}" presName="dummyMaxCanvas" presStyleCnt="0">
        <dgm:presLayoutVars/>
      </dgm:prSet>
      <dgm:spPr/>
    </dgm:pt>
    <dgm:pt modelId="{3EFB7B1B-AF77-4CB6-89C4-80B493F3D3BD}" type="pres">
      <dgm:prSet presAssocID="{508138C3-F3BD-4111-95BD-A4535FF69B94}" presName="TwoNodes_1" presStyleLbl="node1" presStyleIdx="0" presStyleCnt="2">
        <dgm:presLayoutVars>
          <dgm:bulletEnabled val="1"/>
        </dgm:presLayoutVars>
      </dgm:prSet>
      <dgm:spPr/>
    </dgm:pt>
    <dgm:pt modelId="{3E813185-D167-4C4C-80A4-513E13160720}" type="pres">
      <dgm:prSet presAssocID="{508138C3-F3BD-4111-95BD-A4535FF69B94}" presName="TwoNodes_2" presStyleLbl="node1" presStyleIdx="1" presStyleCnt="2">
        <dgm:presLayoutVars>
          <dgm:bulletEnabled val="1"/>
        </dgm:presLayoutVars>
      </dgm:prSet>
      <dgm:spPr/>
    </dgm:pt>
    <dgm:pt modelId="{DFB5DD59-3103-4F4A-A431-44D1E1756F6E}" type="pres">
      <dgm:prSet presAssocID="{508138C3-F3BD-4111-95BD-A4535FF69B94}" presName="TwoConn_1-2" presStyleLbl="fgAccFollowNode1" presStyleIdx="0" presStyleCnt="1">
        <dgm:presLayoutVars>
          <dgm:bulletEnabled val="1"/>
        </dgm:presLayoutVars>
      </dgm:prSet>
      <dgm:spPr/>
    </dgm:pt>
    <dgm:pt modelId="{2B4A6BFB-D0EB-4A6D-8303-2967A2FA4CEC}" type="pres">
      <dgm:prSet presAssocID="{508138C3-F3BD-4111-95BD-A4535FF69B94}" presName="TwoNodes_1_text" presStyleLbl="node1" presStyleIdx="1" presStyleCnt="2">
        <dgm:presLayoutVars>
          <dgm:bulletEnabled val="1"/>
        </dgm:presLayoutVars>
      </dgm:prSet>
      <dgm:spPr/>
    </dgm:pt>
    <dgm:pt modelId="{AFA478F9-EC57-4A7C-94E7-33C41216EB48}" type="pres">
      <dgm:prSet presAssocID="{508138C3-F3BD-4111-95BD-A4535FF69B94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9FEA327-02D5-482F-98B1-AB310683B6E4}" type="presOf" srcId="{1A38CBE6-76A4-4108-9A24-F6F40113C51C}" destId="{AFA478F9-EC57-4A7C-94E7-33C41216EB48}" srcOrd="1" destOrd="0" presId="urn:microsoft.com/office/officeart/2005/8/layout/vProcess5"/>
    <dgm:cxn modelId="{8B22BE27-E783-4FB6-804C-5A249D99C8AD}" type="presOf" srcId="{00F256EC-AD87-4F95-BA8B-2A2E43EEAF70}" destId="{DFB5DD59-3103-4F4A-A431-44D1E1756F6E}" srcOrd="0" destOrd="0" presId="urn:microsoft.com/office/officeart/2005/8/layout/vProcess5"/>
    <dgm:cxn modelId="{AFA4B33F-F678-41AA-A922-F0EF3DFD8654}" type="presOf" srcId="{A515BB26-A9FA-4D4E-903F-2139FFC683D4}" destId="{3EFB7B1B-AF77-4CB6-89C4-80B493F3D3BD}" srcOrd="0" destOrd="0" presId="urn:microsoft.com/office/officeart/2005/8/layout/vProcess5"/>
    <dgm:cxn modelId="{027B1D80-6FEF-4AFB-AB40-5C4918277C11}" srcId="{508138C3-F3BD-4111-95BD-A4535FF69B94}" destId="{A515BB26-A9FA-4D4E-903F-2139FFC683D4}" srcOrd="0" destOrd="0" parTransId="{C3D3637C-5971-42A0-93B5-C3F1CE974CEC}" sibTransId="{00F256EC-AD87-4F95-BA8B-2A2E43EEAF70}"/>
    <dgm:cxn modelId="{9D6D9C87-F667-4617-A73E-7E17697A407A}" type="presOf" srcId="{A515BB26-A9FA-4D4E-903F-2139FFC683D4}" destId="{2B4A6BFB-D0EB-4A6D-8303-2967A2FA4CEC}" srcOrd="1" destOrd="0" presId="urn:microsoft.com/office/officeart/2005/8/layout/vProcess5"/>
    <dgm:cxn modelId="{1EF6549C-A26D-41C0-96C5-9C5253DBCD98}" type="presOf" srcId="{1A38CBE6-76A4-4108-9A24-F6F40113C51C}" destId="{3E813185-D167-4C4C-80A4-513E13160720}" srcOrd="0" destOrd="0" presId="urn:microsoft.com/office/officeart/2005/8/layout/vProcess5"/>
    <dgm:cxn modelId="{D22DACBC-70BE-414D-A471-E25C2D25C0CF}" type="presOf" srcId="{508138C3-F3BD-4111-95BD-A4535FF69B94}" destId="{CB4AEC12-8209-4A61-B60A-8D89A54D1F4A}" srcOrd="0" destOrd="0" presId="urn:microsoft.com/office/officeart/2005/8/layout/vProcess5"/>
    <dgm:cxn modelId="{8C2AE2C8-6FCC-46AF-8CF8-C488B96ABF6B}" srcId="{508138C3-F3BD-4111-95BD-A4535FF69B94}" destId="{1A38CBE6-76A4-4108-9A24-F6F40113C51C}" srcOrd="1" destOrd="0" parTransId="{CE5F2EF5-FCD3-4325-B09C-F78D08272966}" sibTransId="{13346501-6AFF-4566-975F-21D86095E62E}"/>
    <dgm:cxn modelId="{9EE8F810-F8CA-4FF4-8A27-22020EA8899D}" type="presParOf" srcId="{CB4AEC12-8209-4A61-B60A-8D89A54D1F4A}" destId="{B68ECAD5-0703-49E8-881B-BFB129B9B802}" srcOrd="0" destOrd="0" presId="urn:microsoft.com/office/officeart/2005/8/layout/vProcess5"/>
    <dgm:cxn modelId="{2C05090C-44FF-4CF7-BE65-837D9EC8F263}" type="presParOf" srcId="{CB4AEC12-8209-4A61-B60A-8D89A54D1F4A}" destId="{3EFB7B1B-AF77-4CB6-89C4-80B493F3D3BD}" srcOrd="1" destOrd="0" presId="urn:microsoft.com/office/officeart/2005/8/layout/vProcess5"/>
    <dgm:cxn modelId="{CB57F432-F91C-43CE-AADC-2ECBC3881A65}" type="presParOf" srcId="{CB4AEC12-8209-4A61-B60A-8D89A54D1F4A}" destId="{3E813185-D167-4C4C-80A4-513E13160720}" srcOrd="2" destOrd="0" presId="urn:microsoft.com/office/officeart/2005/8/layout/vProcess5"/>
    <dgm:cxn modelId="{2665526E-26FA-49D4-86CF-B4FB1FCE6135}" type="presParOf" srcId="{CB4AEC12-8209-4A61-B60A-8D89A54D1F4A}" destId="{DFB5DD59-3103-4F4A-A431-44D1E1756F6E}" srcOrd="3" destOrd="0" presId="urn:microsoft.com/office/officeart/2005/8/layout/vProcess5"/>
    <dgm:cxn modelId="{A120B4D5-175D-48DA-9F7D-2CC108D767B2}" type="presParOf" srcId="{CB4AEC12-8209-4A61-B60A-8D89A54D1F4A}" destId="{2B4A6BFB-D0EB-4A6D-8303-2967A2FA4CEC}" srcOrd="4" destOrd="0" presId="urn:microsoft.com/office/officeart/2005/8/layout/vProcess5"/>
    <dgm:cxn modelId="{2178CC86-B5B7-4B9E-8576-EE0628F33951}" type="presParOf" srcId="{CB4AEC12-8209-4A61-B60A-8D89A54D1F4A}" destId="{AFA478F9-EC57-4A7C-94E7-33C41216EB4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D2DB5C9-F639-40C6-8021-92E564AE89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8EAD1E-5611-4F49-A6AC-9F2989242652}">
      <dgm:prSet/>
      <dgm:spPr/>
      <dgm:t>
        <a:bodyPr/>
        <a:lstStyle/>
        <a:p>
          <a:r>
            <a:rPr lang="en-US" b="0" i="0"/>
            <a:t>Price</a:t>
          </a:r>
          <a:endParaRPr lang="en-US"/>
        </a:p>
      </dgm:t>
    </dgm:pt>
    <dgm:pt modelId="{E9E1FBC5-ED57-435D-819A-B00B12DCF8BF}" type="parTrans" cxnId="{57559F2B-97C5-4AC9-BF2C-1ADCD82121FA}">
      <dgm:prSet/>
      <dgm:spPr/>
      <dgm:t>
        <a:bodyPr/>
        <a:lstStyle/>
        <a:p>
          <a:endParaRPr lang="en-US"/>
        </a:p>
      </dgm:t>
    </dgm:pt>
    <dgm:pt modelId="{97FAE897-B850-4D7B-8CCF-D9418ADD8749}" type="sibTrans" cxnId="{57559F2B-97C5-4AC9-BF2C-1ADCD82121FA}">
      <dgm:prSet/>
      <dgm:spPr/>
      <dgm:t>
        <a:bodyPr/>
        <a:lstStyle/>
        <a:p>
          <a:endParaRPr lang="en-US"/>
        </a:p>
      </dgm:t>
    </dgm:pt>
    <dgm:pt modelId="{30AADB7F-783B-48B5-BED3-CE064274220B}">
      <dgm:prSet/>
      <dgm:spPr/>
      <dgm:t>
        <a:bodyPr/>
        <a:lstStyle/>
        <a:p>
          <a:r>
            <a:rPr lang="en-US" b="0" i="0"/>
            <a:t>How much do you need</a:t>
          </a:r>
          <a:endParaRPr lang="en-US"/>
        </a:p>
      </dgm:t>
    </dgm:pt>
    <dgm:pt modelId="{D79C401A-223B-4829-B14E-6E8F54741632}" type="parTrans" cxnId="{E569972D-19C2-45F3-A7DB-5D9C36640056}">
      <dgm:prSet/>
      <dgm:spPr/>
      <dgm:t>
        <a:bodyPr/>
        <a:lstStyle/>
        <a:p>
          <a:endParaRPr lang="en-US"/>
        </a:p>
      </dgm:t>
    </dgm:pt>
    <dgm:pt modelId="{BC8DBC1F-0957-4EF1-BBAA-80589BCCC3C2}" type="sibTrans" cxnId="{E569972D-19C2-45F3-A7DB-5D9C36640056}">
      <dgm:prSet/>
      <dgm:spPr/>
      <dgm:t>
        <a:bodyPr/>
        <a:lstStyle/>
        <a:p>
          <a:endParaRPr lang="en-US"/>
        </a:p>
      </dgm:t>
    </dgm:pt>
    <dgm:pt modelId="{23EC5675-A5C4-4874-B70E-F5BF09C06851}">
      <dgm:prSet/>
      <dgm:spPr/>
      <dgm:t>
        <a:bodyPr/>
        <a:lstStyle/>
        <a:p>
          <a:r>
            <a:rPr lang="en-US" b="0" i="0"/>
            <a:t>Which? (HDD vs SSD)</a:t>
          </a:r>
          <a:endParaRPr lang="en-US"/>
        </a:p>
      </dgm:t>
    </dgm:pt>
    <dgm:pt modelId="{3734C4E0-AA7B-43D8-82C6-E722032433F8}" type="parTrans" cxnId="{93F6FB79-D282-4BEF-BE99-6B47DF6F0701}">
      <dgm:prSet/>
      <dgm:spPr/>
      <dgm:t>
        <a:bodyPr/>
        <a:lstStyle/>
        <a:p>
          <a:endParaRPr lang="en-US"/>
        </a:p>
      </dgm:t>
    </dgm:pt>
    <dgm:pt modelId="{4829C466-06FF-459B-865D-17D35227F7C6}" type="sibTrans" cxnId="{93F6FB79-D282-4BEF-BE99-6B47DF6F0701}">
      <dgm:prSet/>
      <dgm:spPr/>
      <dgm:t>
        <a:bodyPr/>
        <a:lstStyle/>
        <a:p>
          <a:endParaRPr lang="en-US"/>
        </a:p>
      </dgm:t>
    </dgm:pt>
    <dgm:pt modelId="{98E620B9-890B-42FC-BA0C-745A0A5368E0}">
      <dgm:prSet/>
      <dgm:spPr/>
      <dgm:t>
        <a:bodyPr/>
        <a:lstStyle/>
        <a:p>
          <a:r>
            <a:rPr lang="en-US" b="0" i="0"/>
            <a:t>Which 2? (Nvme vs Sata)</a:t>
          </a:r>
          <a:endParaRPr lang="en-US"/>
        </a:p>
      </dgm:t>
    </dgm:pt>
    <dgm:pt modelId="{D8EC0B03-171E-48B5-92EC-55C37BE6895F}" type="parTrans" cxnId="{361EE73A-9833-4373-8FBC-576180BB4E2A}">
      <dgm:prSet/>
      <dgm:spPr/>
      <dgm:t>
        <a:bodyPr/>
        <a:lstStyle/>
        <a:p>
          <a:endParaRPr lang="en-US"/>
        </a:p>
      </dgm:t>
    </dgm:pt>
    <dgm:pt modelId="{170E0AB0-6827-4269-BAF9-3C98CC1207D5}" type="sibTrans" cxnId="{361EE73A-9833-4373-8FBC-576180BB4E2A}">
      <dgm:prSet/>
      <dgm:spPr/>
      <dgm:t>
        <a:bodyPr/>
        <a:lstStyle/>
        <a:p>
          <a:endParaRPr lang="en-US"/>
        </a:p>
      </dgm:t>
    </dgm:pt>
    <dgm:pt modelId="{838D1A94-C12E-4F9A-A681-9A2E3AD5535B}">
      <dgm:prSet/>
      <dgm:spPr/>
      <dgm:t>
        <a:bodyPr/>
        <a:lstStyle/>
        <a:p>
          <a:endParaRPr lang="en-US" dirty="0"/>
        </a:p>
      </dgm:t>
    </dgm:pt>
    <dgm:pt modelId="{98D6D0D5-FBDE-4DD4-8402-68B41E234E51}" type="parTrans" cxnId="{049D6813-5079-4411-88BA-8939F3F93DA9}">
      <dgm:prSet/>
      <dgm:spPr/>
      <dgm:t>
        <a:bodyPr/>
        <a:lstStyle/>
        <a:p>
          <a:endParaRPr lang="en-US"/>
        </a:p>
      </dgm:t>
    </dgm:pt>
    <dgm:pt modelId="{002F1CA8-96EC-4E1B-BEC0-6CB8D6D32477}" type="sibTrans" cxnId="{049D6813-5079-4411-88BA-8939F3F93DA9}">
      <dgm:prSet/>
      <dgm:spPr/>
      <dgm:t>
        <a:bodyPr/>
        <a:lstStyle/>
        <a:p>
          <a:endParaRPr lang="en-US"/>
        </a:p>
      </dgm:t>
    </dgm:pt>
    <dgm:pt modelId="{44D5741F-991D-4254-8212-B445C27574D4}" type="pres">
      <dgm:prSet presAssocID="{ED2DB5C9-F639-40C6-8021-92E564AE89A9}" presName="vert0" presStyleCnt="0">
        <dgm:presLayoutVars>
          <dgm:dir/>
          <dgm:animOne val="branch"/>
          <dgm:animLvl val="lvl"/>
        </dgm:presLayoutVars>
      </dgm:prSet>
      <dgm:spPr/>
    </dgm:pt>
    <dgm:pt modelId="{609F9598-13B6-457C-B95C-FFA53C1EE354}" type="pres">
      <dgm:prSet presAssocID="{FA8EAD1E-5611-4F49-A6AC-9F2989242652}" presName="thickLine" presStyleLbl="alignNode1" presStyleIdx="0" presStyleCnt="5"/>
      <dgm:spPr/>
    </dgm:pt>
    <dgm:pt modelId="{02B2032A-5746-4519-8CB2-87D9FC3212A8}" type="pres">
      <dgm:prSet presAssocID="{FA8EAD1E-5611-4F49-A6AC-9F2989242652}" presName="horz1" presStyleCnt="0"/>
      <dgm:spPr/>
    </dgm:pt>
    <dgm:pt modelId="{FDC5722F-B0AA-4EFE-AE4E-CC44858A130E}" type="pres">
      <dgm:prSet presAssocID="{FA8EAD1E-5611-4F49-A6AC-9F2989242652}" presName="tx1" presStyleLbl="revTx" presStyleIdx="0" presStyleCnt="5"/>
      <dgm:spPr/>
    </dgm:pt>
    <dgm:pt modelId="{F504C3E6-177E-49DF-BF50-DEF031D62964}" type="pres">
      <dgm:prSet presAssocID="{FA8EAD1E-5611-4F49-A6AC-9F2989242652}" presName="vert1" presStyleCnt="0"/>
      <dgm:spPr/>
    </dgm:pt>
    <dgm:pt modelId="{B57114A1-4DF2-4075-9D98-126FF8BFD801}" type="pres">
      <dgm:prSet presAssocID="{30AADB7F-783B-48B5-BED3-CE064274220B}" presName="thickLine" presStyleLbl="alignNode1" presStyleIdx="1" presStyleCnt="5"/>
      <dgm:spPr/>
    </dgm:pt>
    <dgm:pt modelId="{87BCF15C-3DDE-4383-9AC7-3ACAD4BDAE55}" type="pres">
      <dgm:prSet presAssocID="{30AADB7F-783B-48B5-BED3-CE064274220B}" presName="horz1" presStyleCnt="0"/>
      <dgm:spPr/>
    </dgm:pt>
    <dgm:pt modelId="{5015C52A-F222-4E62-BF11-686FA5A44D2E}" type="pres">
      <dgm:prSet presAssocID="{30AADB7F-783B-48B5-BED3-CE064274220B}" presName="tx1" presStyleLbl="revTx" presStyleIdx="1" presStyleCnt="5"/>
      <dgm:spPr/>
    </dgm:pt>
    <dgm:pt modelId="{1D034DDB-303D-47B8-B738-7567428E6FFE}" type="pres">
      <dgm:prSet presAssocID="{30AADB7F-783B-48B5-BED3-CE064274220B}" presName="vert1" presStyleCnt="0"/>
      <dgm:spPr/>
    </dgm:pt>
    <dgm:pt modelId="{30DF9E7E-936D-4392-867D-9D5132D53706}" type="pres">
      <dgm:prSet presAssocID="{23EC5675-A5C4-4874-B70E-F5BF09C06851}" presName="thickLine" presStyleLbl="alignNode1" presStyleIdx="2" presStyleCnt="5"/>
      <dgm:spPr/>
    </dgm:pt>
    <dgm:pt modelId="{BFBC09D6-E5A3-40D9-98A8-F2936054829E}" type="pres">
      <dgm:prSet presAssocID="{23EC5675-A5C4-4874-B70E-F5BF09C06851}" presName="horz1" presStyleCnt="0"/>
      <dgm:spPr/>
    </dgm:pt>
    <dgm:pt modelId="{1218117E-8466-4507-9F2E-571D77765BB6}" type="pres">
      <dgm:prSet presAssocID="{23EC5675-A5C4-4874-B70E-F5BF09C06851}" presName="tx1" presStyleLbl="revTx" presStyleIdx="2" presStyleCnt="5"/>
      <dgm:spPr/>
    </dgm:pt>
    <dgm:pt modelId="{23557F34-8260-4B35-B102-95F4E9608C2C}" type="pres">
      <dgm:prSet presAssocID="{23EC5675-A5C4-4874-B70E-F5BF09C06851}" presName="vert1" presStyleCnt="0"/>
      <dgm:spPr/>
    </dgm:pt>
    <dgm:pt modelId="{55824BFA-2EAB-448D-B96A-AE983927BE94}" type="pres">
      <dgm:prSet presAssocID="{98E620B9-890B-42FC-BA0C-745A0A5368E0}" presName="thickLine" presStyleLbl="alignNode1" presStyleIdx="3" presStyleCnt="5"/>
      <dgm:spPr/>
    </dgm:pt>
    <dgm:pt modelId="{FF6DE475-E571-441E-9E54-4491BF5C4F8F}" type="pres">
      <dgm:prSet presAssocID="{98E620B9-890B-42FC-BA0C-745A0A5368E0}" presName="horz1" presStyleCnt="0"/>
      <dgm:spPr/>
    </dgm:pt>
    <dgm:pt modelId="{C3E7159C-41ED-4E5C-82F9-606932E11D1D}" type="pres">
      <dgm:prSet presAssocID="{98E620B9-890B-42FC-BA0C-745A0A5368E0}" presName="tx1" presStyleLbl="revTx" presStyleIdx="3" presStyleCnt="5"/>
      <dgm:spPr/>
    </dgm:pt>
    <dgm:pt modelId="{5A92E1D9-B9A1-41A1-B757-11CC79966A73}" type="pres">
      <dgm:prSet presAssocID="{98E620B9-890B-42FC-BA0C-745A0A5368E0}" presName="vert1" presStyleCnt="0"/>
      <dgm:spPr/>
    </dgm:pt>
    <dgm:pt modelId="{3EE1BA99-BE07-4870-B1E2-D91A0E1E9ACE}" type="pres">
      <dgm:prSet presAssocID="{838D1A94-C12E-4F9A-A681-9A2E3AD5535B}" presName="thickLine" presStyleLbl="alignNode1" presStyleIdx="4" presStyleCnt="5"/>
      <dgm:spPr/>
    </dgm:pt>
    <dgm:pt modelId="{9E45404D-7C68-4868-AF68-BF97CC91A370}" type="pres">
      <dgm:prSet presAssocID="{838D1A94-C12E-4F9A-A681-9A2E3AD5535B}" presName="horz1" presStyleCnt="0"/>
      <dgm:spPr/>
    </dgm:pt>
    <dgm:pt modelId="{397E87B2-522F-4DCD-99D1-1F8F06B0E1D2}" type="pres">
      <dgm:prSet presAssocID="{838D1A94-C12E-4F9A-A681-9A2E3AD5535B}" presName="tx1" presStyleLbl="revTx" presStyleIdx="4" presStyleCnt="5"/>
      <dgm:spPr/>
    </dgm:pt>
    <dgm:pt modelId="{2AAE781F-4891-456F-A6EE-E1EF05AAA400}" type="pres">
      <dgm:prSet presAssocID="{838D1A94-C12E-4F9A-A681-9A2E3AD5535B}" presName="vert1" presStyleCnt="0"/>
      <dgm:spPr/>
    </dgm:pt>
  </dgm:ptLst>
  <dgm:cxnLst>
    <dgm:cxn modelId="{049D6813-5079-4411-88BA-8939F3F93DA9}" srcId="{ED2DB5C9-F639-40C6-8021-92E564AE89A9}" destId="{838D1A94-C12E-4F9A-A681-9A2E3AD5535B}" srcOrd="4" destOrd="0" parTransId="{98D6D0D5-FBDE-4DD4-8402-68B41E234E51}" sibTransId="{002F1CA8-96EC-4E1B-BEC0-6CB8D6D32477}"/>
    <dgm:cxn modelId="{B9483A26-73E4-4515-A055-FF752D9E1276}" type="presOf" srcId="{23EC5675-A5C4-4874-B70E-F5BF09C06851}" destId="{1218117E-8466-4507-9F2E-571D77765BB6}" srcOrd="0" destOrd="0" presId="urn:microsoft.com/office/officeart/2008/layout/LinedList"/>
    <dgm:cxn modelId="{57559F2B-97C5-4AC9-BF2C-1ADCD82121FA}" srcId="{ED2DB5C9-F639-40C6-8021-92E564AE89A9}" destId="{FA8EAD1E-5611-4F49-A6AC-9F2989242652}" srcOrd="0" destOrd="0" parTransId="{E9E1FBC5-ED57-435D-819A-B00B12DCF8BF}" sibTransId="{97FAE897-B850-4D7B-8CCF-D9418ADD8749}"/>
    <dgm:cxn modelId="{E569972D-19C2-45F3-A7DB-5D9C36640056}" srcId="{ED2DB5C9-F639-40C6-8021-92E564AE89A9}" destId="{30AADB7F-783B-48B5-BED3-CE064274220B}" srcOrd="1" destOrd="0" parTransId="{D79C401A-223B-4829-B14E-6E8F54741632}" sibTransId="{BC8DBC1F-0957-4EF1-BBAA-80589BCCC3C2}"/>
    <dgm:cxn modelId="{361EE73A-9833-4373-8FBC-576180BB4E2A}" srcId="{ED2DB5C9-F639-40C6-8021-92E564AE89A9}" destId="{98E620B9-890B-42FC-BA0C-745A0A5368E0}" srcOrd="3" destOrd="0" parTransId="{D8EC0B03-171E-48B5-92EC-55C37BE6895F}" sibTransId="{170E0AB0-6827-4269-BAF9-3C98CC1207D5}"/>
    <dgm:cxn modelId="{A5561171-670F-42FB-9139-682F8C71BEC3}" type="presOf" srcId="{ED2DB5C9-F639-40C6-8021-92E564AE89A9}" destId="{44D5741F-991D-4254-8212-B445C27574D4}" srcOrd="0" destOrd="0" presId="urn:microsoft.com/office/officeart/2008/layout/LinedList"/>
    <dgm:cxn modelId="{93F6FB79-D282-4BEF-BE99-6B47DF6F0701}" srcId="{ED2DB5C9-F639-40C6-8021-92E564AE89A9}" destId="{23EC5675-A5C4-4874-B70E-F5BF09C06851}" srcOrd="2" destOrd="0" parTransId="{3734C4E0-AA7B-43D8-82C6-E722032433F8}" sibTransId="{4829C466-06FF-459B-865D-17D35227F7C6}"/>
    <dgm:cxn modelId="{0A78BB91-5403-4138-9111-CD350715D888}" type="presOf" srcId="{FA8EAD1E-5611-4F49-A6AC-9F2989242652}" destId="{FDC5722F-B0AA-4EFE-AE4E-CC44858A130E}" srcOrd="0" destOrd="0" presId="urn:microsoft.com/office/officeart/2008/layout/LinedList"/>
    <dgm:cxn modelId="{2EC8DE92-10DD-4405-9139-C867EF1707D5}" type="presOf" srcId="{98E620B9-890B-42FC-BA0C-745A0A5368E0}" destId="{C3E7159C-41ED-4E5C-82F9-606932E11D1D}" srcOrd="0" destOrd="0" presId="urn:microsoft.com/office/officeart/2008/layout/LinedList"/>
    <dgm:cxn modelId="{1526A4BD-6018-4936-AD61-C0AFECE81F88}" type="presOf" srcId="{30AADB7F-783B-48B5-BED3-CE064274220B}" destId="{5015C52A-F222-4E62-BF11-686FA5A44D2E}" srcOrd="0" destOrd="0" presId="urn:microsoft.com/office/officeart/2008/layout/LinedList"/>
    <dgm:cxn modelId="{686A24DB-A6FA-48EA-BC64-47E12E6FC009}" type="presOf" srcId="{838D1A94-C12E-4F9A-A681-9A2E3AD5535B}" destId="{397E87B2-522F-4DCD-99D1-1F8F06B0E1D2}" srcOrd="0" destOrd="0" presId="urn:microsoft.com/office/officeart/2008/layout/LinedList"/>
    <dgm:cxn modelId="{74D319D7-DE7C-487C-BCE3-8A4CEB21C425}" type="presParOf" srcId="{44D5741F-991D-4254-8212-B445C27574D4}" destId="{609F9598-13B6-457C-B95C-FFA53C1EE354}" srcOrd="0" destOrd="0" presId="urn:microsoft.com/office/officeart/2008/layout/LinedList"/>
    <dgm:cxn modelId="{7E5FB385-4987-4383-999C-9641E4E40D20}" type="presParOf" srcId="{44D5741F-991D-4254-8212-B445C27574D4}" destId="{02B2032A-5746-4519-8CB2-87D9FC3212A8}" srcOrd="1" destOrd="0" presId="urn:microsoft.com/office/officeart/2008/layout/LinedList"/>
    <dgm:cxn modelId="{86572536-A61A-449C-8D91-B554ECEE8FA2}" type="presParOf" srcId="{02B2032A-5746-4519-8CB2-87D9FC3212A8}" destId="{FDC5722F-B0AA-4EFE-AE4E-CC44858A130E}" srcOrd="0" destOrd="0" presId="urn:microsoft.com/office/officeart/2008/layout/LinedList"/>
    <dgm:cxn modelId="{37F96A6D-AF2D-4859-8FB3-C2B7AC21792C}" type="presParOf" srcId="{02B2032A-5746-4519-8CB2-87D9FC3212A8}" destId="{F504C3E6-177E-49DF-BF50-DEF031D62964}" srcOrd="1" destOrd="0" presId="urn:microsoft.com/office/officeart/2008/layout/LinedList"/>
    <dgm:cxn modelId="{33257ACE-55CB-4F6C-BDDB-C8E1A2F72A54}" type="presParOf" srcId="{44D5741F-991D-4254-8212-B445C27574D4}" destId="{B57114A1-4DF2-4075-9D98-126FF8BFD801}" srcOrd="2" destOrd="0" presId="urn:microsoft.com/office/officeart/2008/layout/LinedList"/>
    <dgm:cxn modelId="{6DB1103A-9B6E-4ADB-BBA9-AA72123E18F5}" type="presParOf" srcId="{44D5741F-991D-4254-8212-B445C27574D4}" destId="{87BCF15C-3DDE-4383-9AC7-3ACAD4BDAE55}" srcOrd="3" destOrd="0" presId="urn:microsoft.com/office/officeart/2008/layout/LinedList"/>
    <dgm:cxn modelId="{F50D9EC4-1B91-4914-8B7D-E2A85ADDAABB}" type="presParOf" srcId="{87BCF15C-3DDE-4383-9AC7-3ACAD4BDAE55}" destId="{5015C52A-F222-4E62-BF11-686FA5A44D2E}" srcOrd="0" destOrd="0" presId="urn:microsoft.com/office/officeart/2008/layout/LinedList"/>
    <dgm:cxn modelId="{D5385272-0097-4ECA-8738-EB1E7EEB07EE}" type="presParOf" srcId="{87BCF15C-3DDE-4383-9AC7-3ACAD4BDAE55}" destId="{1D034DDB-303D-47B8-B738-7567428E6FFE}" srcOrd="1" destOrd="0" presId="urn:microsoft.com/office/officeart/2008/layout/LinedList"/>
    <dgm:cxn modelId="{8B8D43A8-3ABC-4E66-9123-69CD034A3CF1}" type="presParOf" srcId="{44D5741F-991D-4254-8212-B445C27574D4}" destId="{30DF9E7E-936D-4392-867D-9D5132D53706}" srcOrd="4" destOrd="0" presId="urn:microsoft.com/office/officeart/2008/layout/LinedList"/>
    <dgm:cxn modelId="{5FEC5BE7-7182-44B8-947B-1DA9B470A617}" type="presParOf" srcId="{44D5741F-991D-4254-8212-B445C27574D4}" destId="{BFBC09D6-E5A3-40D9-98A8-F2936054829E}" srcOrd="5" destOrd="0" presId="urn:microsoft.com/office/officeart/2008/layout/LinedList"/>
    <dgm:cxn modelId="{2DBA4B4E-35E3-4C29-B93E-8506F2330A2A}" type="presParOf" srcId="{BFBC09D6-E5A3-40D9-98A8-F2936054829E}" destId="{1218117E-8466-4507-9F2E-571D77765BB6}" srcOrd="0" destOrd="0" presId="urn:microsoft.com/office/officeart/2008/layout/LinedList"/>
    <dgm:cxn modelId="{12523086-F110-4E34-B295-00640FCD0F2D}" type="presParOf" srcId="{BFBC09D6-E5A3-40D9-98A8-F2936054829E}" destId="{23557F34-8260-4B35-B102-95F4E9608C2C}" srcOrd="1" destOrd="0" presId="urn:microsoft.com/office/officeart/2008/layout/LinedList"/>
    <dgm:cxn modelId="{B64D44D9-A530-45EC-87EF-F1259A1C1BD7}" type="presParOf" srcId="{44D5741F-991D-4254-8212-B445C27574D4}" destId="{55824BFA-2EAB-448D-B96A-AE983927BE94}" srcOrd="6" destOrd="0" presId="urn:microsoft.com/office/officeart/2008/layout/LinedList"/>
    <dgm:cxn modelId="{48302090-8064-4F87-A7F9-03BA31DC249A}" type="presParOf" srcId="{44D5741F-991D-4254-8212-B445C27574D4}" destId="{FF6DE475-E571-441E-9E54-4491BF5C4F8F}" srcOrd="7" destOrd="0" presId="urn:microsoft.com/office/officeart/2008/layout/LinedList"/>
    <dgm:cxn modelId="{43F39F2E-87DD-44C9-99FF-7C8472E7C4DE}" type="presParOf" srcId="{FF6DE475-E571-441E-9E54-4491BF5C4F8F}" destId="{C3E7159C-41ED-4E5C-82F9-606932E11D1D}" srcOrd="0" destOrd="0" presId="urn:microsoft.com/office/officeart/2008/layout/LinedList"/>
    <dgm:cxn modelId="{6EAF4B00-7DFF-42D3-BE5F-CC5E4FC9C545}" type="presParOf" srcId="{FF6DE475-E571-441E-9E54-4491BF5C4F8F}" destId="{5A92E1D9-B9A1-41A1-B757-11CC79966A73}" srcOrd="1" destOrd="0" presId="urn:microsoft.com/office/officeart/2008/layout/LinedList"/>
    <dgm:cxn modelId="{752BAD82-B042-4716-9004-21F6EDAC3BCB}" type="presParOf" srcId="{44D5741F-991D-4254-8212-B445C27574D4}" destId="{3EE1BA99-BE07-4870-B1E2-D91A0E1E9ACE}" srcOrd="8" destOrd="0" presId="urn:microsoft.com/office/officeart/2008/layout/LinedList"/>
    <dgm:cxn modelId="{674C4E42-0178-4548-B91A-214374AE4412}" type="presParOf" srcId="{44D5741F-991D-4254-8212-B445C27574D4}" destId="{9E45404D-7C68-4868-AF68-BF97CC91A370}" srcOrd="9" destOrd="0" presId="urn:microsoft.com/office/officeart/2008/layout/LinedList"/>
    <dgm:cxn modelId="{B62DBD36-2D5F-429E-8D09-E7C9A6D68A0D}" type="presParOf" srcId="{9E45404D-7C68-4868-AF68-BF97CC91A370}" destId="{397E87B2-522F-4DCD-99D1-1F8F06B0E1D2}" srcOrd="0" destOrd="0" presId="urn:microsoft.com/office/officeart/2008/layout/LinedList"/>
    <dgm:cxn modelId="{D258FF41-C10F-4E63-9EEF-3C8F9BBC4BE7}" type="presParOf" srcId="{9E45404D-7C68-4868-AF68-BF97CC91A370}" destId="{2AAE781F-4891-456F-A6EE-E1EF05AAA40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08138C3-F3BD-4111-95BD-A4535FF69B9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5BB26-A9FA-4D4E-903F-2139FFC68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HDD vs SSD load Times</a:t>
          </a:r>
        </a:p>
      </dgm:t>
    </dgm:pt>
    <dgm:pt modelId="{C3D3637C-5971-42A0-93B5-C3F1CE974CEC}" type="parTrans" cxnId="{027B1D80-6FEF-4AFB-AB40-5C4918277C11}">
      <dgm:prSet/>
      <dgm:spPr/>
      <dgm:t>
        <a:bodyPr/>
        <a:lstStyle/>
        <a:p>
          <a:endParaRPr lang="en-US"/>
        </a:p>
      </dgm:t>
    </dgm:pt>
    <dgm:pt modelId="{00F256EC-AD87-4F95-BA8B-2A2E43EEAF70}" type="sibTrans" cxnId="{027B1D80-6FEF-4AFB-AB40-5C4918277C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4AEC12-8209-4A61-B60A-8D89A54D1F4A}" type="pres">
      <dgm:prSet presAssocID="{508138C3-F3BD-4111-95BD-A4535FF69B94}" presName="outerComposite" presStyleCnt="0">
        <dgm:presLayoutVars>
          <dgm:chMax val="5"/>
          <dgm:dir/>
          <dgm:resizeHandles val="exact"/>
        </dgm:presLayoutVars>
      </dgm:prSet>
      <dgm:spPr/>
    </dgm:pt>
    <dgm:pt modelId="{B68ECAD5-0703-49E8-881B-BFB129B9B802}" type="pres">
      <dgm:prSet presAssocID="{508138C3-F3BD-4111-95BD-A4535FF69B94}" presName="dummyMaxCanvas" presStyleCnt="0">
        <dgm:presLayoutVars/>
      </dgm:prSet>
      <dgm:spPr/>
    </dgm:pt>
    <dgm:pt modelId="{E8717839-162E-4E2F-B1A7-196E90B0D27F}" type="pres">
      <dgm:prSet presAssocID="{508138C3-F3BD-4111-95BD-A4535FF69B94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83EF1210-A15C-4D2D-853F-163CFC08498F}" type="presOf" srcId="{A515BB26-A9FA-4D4E-903F-2139FFC683D4}" destId="{E8717839-162E-4E2F-B1A7-196E90B0D27F}" srcOrd="0" destOrd="0" presId="urn:microsoft.com/office/officeart/2005/8/layout/vProcess5"/>
    <dgm:cxn modelId="{027B1D80-6FEF-4AFB-AB40-5C4918277C11}" srcId="{508138C3-F3BD-4111-95BD-A4535FF69B94}" destId="{A515BB26-A9FA-4D4E-903F-2139FFC683D4}" srcOrd="0" destOrd="0" parTransId="{C3D3637C-5971-42A0-93B5-C3F1CE974CEC}" sibTransId="{00F256EC-AD87-4F95-BA8B-2A2E43EEAF70}"/>
    <dgm:cxn modelId="{D22DACBC-70BE-414D-A471-E25C2D25C0CF}" type="presOf" srcId="{508138C3-F3BD-4111-95BD-A4535FF69B94}" destId="{CB4AEC12-8209-4A61-B60A-8D89A54D1F4A}" srcOrd="0" destOrd="0" presId="urn:microsoft.com/office/officeart/2005/8/layout/vProcess5"/>
    <dgm:cxn modelId="{9EE8F810-F8CA-4FF4-8A27-22020EA8899D}" type="presParOf" srcId="{CB4AEC12-8209-4A61-B60A-8D89A54D1F4A}" destId="{B68ECAD5-0703-49E8-881B-BFB129B9B802}" srcOrd="0" destOrd="0" presId="urn:microsoft.com/office/officeart/2005/8/layout/vProcess5"/>
    <dgm:cxn modelId="{F7869BD9-8D56-48E6-92E6-E447C26D126F}" type="presParOf" srcId="{CB4AEC12-8209-4A61-B60A-8D89A54D1F4A}" destId="{E8717839-162E-4E2F-B1A7-196E90B0D27F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E020FFC-A897-497A-8591-BD065BE9D03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4B3A7A-162C-4B86-9DC0-B9CD1A688AC7}">
      <dgm:prSet/>
      <dgm:spPr/>
      <dgm:t>
        <a:bodyPr/>
        <a:lstStyle/>
        <a:p>
          <a:r>
            <a:rPr lang="en-US" b="0" i="0"/>
            <a:t>Why do we need?</a:t>
          </a:r>
          <a:endParaRPr lang="en-US"/>
        </a:p>
      </dgm:t>
    </dgm:pt>
    <dgm:pt modelId="{45E6C23D-3372-4DDA-9E19-FD6F6CC873FF}" type="parTrans" cxnId="{47E19749-B122-413E-B7BD-13BDE80CC97B}">
      <dgm:prSet/>
      <dgm:spPr/>
      <dgm:t>
        <a:bodyPr/>
        <a:lstStyle/>
        <a:p>
          <a:endParaRPr lang="en-US"/>
        </a:p>
      </dgm:t>
    </dgm:pt>
    <dgm:pt modelId="{566F90B0-8FC2-430E-BC30-3BF20A42AF1C}" type="sibTrans" cxnId="{47E19749-B122-413E-B7BD-13BDE80CC97B}">
      <dgm:prSet/>
      <dgm:spPr/>
      <dgm:t>
        <a:bodyPr/>
        <a:lstStyle/>
        <a:p>
          <a:endParaRPr lang="en-US"/>
        </a:p>
      </dgm:t>
    </dgm:pt>
    <dgm:pt modelId="{99485135-F069-454A-B094-49FF4F641145}">
      <dgm:prSet/>
      <dgm:spPr/>
      <dgm:t>
        <a:bodyPr/>
        <a:lstStyle/>
        <a:p>
          <a:r>
            <a:rPr lang="en-US" b="0" i="0"/>
            <a:t>Measured in nits or cd/m</a:t>
          </a:r>
          <a:r>
            <a:rPr lang="en-US" b="0" i="0" baseline="30000"/>
            <a:t>2</a:t>
          </a:r>
          <a:endParaRPr lang="en-US"/>
        </a:p>
      </dgm:t>
    </dgm:pt>
    <dgm:pt modelId="{60488A40-AEA8-468B-B875-46DE9881F159}" type="parTrans" cxnId="{67BE414B-D675-4CDC-9B29-8782CA2C406F}">
      <dgm:prSet/>
      <dgm:spPr/>
      <dgm:t>
        <a:bodyPr/>
        <a:lstStyle/>
        <a:p>
          <a:endParaRPr lang="en-US"/>
        </a:p>
      </dgm:t>
    </dgm:pt>
    <dgm:pt modelId="{C8433766-9F07-4375-ABCF-E962BA7D6307}" type="sibTrans" cxnId="{67BE414B-D675-4CDC-9B29-8782CA2C406F}">
      <dgm:prSet/>
      <dgm:spPr/>
      <dgm:t>
        <a:bodyPr/>
        <a:lstStyle/>
        <a:p>
          <a:endParaRPr lang="en-US"/>
        </a:p>
      </dgm:t>
    </dgm:pt>
    <dgm:pt modelId="{1A5AD1DD-CF4C-4C1D-9D27-23D0E6D27830}">
      <dgm:prSet/>
      <dgm:spPr/>
      <dgm:t>
        <a:bodyPr/>
        <a:lstStyle/>
        <a:p>
          <a:r>
            <a:rPr lang="en-US" b="0" i="0"/>
            <a:t>At least 250nits for Matte type and 300 nits for glossy </a:t>
          </a:r>
          <a:endParaRPr lang="en-US"/>
        </a:p>
      </dgm:t>
    </dgm:pt>
    <dgm:pt modelId="{0B687B2A-778E-41C1-9B48-3BEB5E9A9B5B}" type="parTrans" cxnId="{C4E6F383-7C2E-4518-A2B7-064A0C890ED8}">
      <dgm:prSet/>
      <dgm:spPr/>
      <dgm:t>
        <a:bodyPr/>
        <a:lstStyle/>
        <a:p>
          <a:endParaRPr lang="en-US"/>
        </a:p>
      </dgm:t>
    </dgm:pt>
    <dgm:pt modelId="{F8F81824-0172-4377-8847-7A2D9F787B0D}" type="sibTrans" cxnId="{C4E6F383-7C2E-4518-A2B7-064A0C890ED8}">
      <dgm:prSet/>
      <dgm:spPr/>
      <dgm:t>
        <a:bodyPr/>
        <a:lstStyle/>
        <a:p>
          <a:endParaRPr lang="en-US"/>
        </a:p>
      </dgm:t>
    </dgm:pt>
    <dgm:pt modelId="{27685374-9529-4FAB-80DA-B78C391C1495}" type="pres">
      <dgm:prSet presAssocID="{2E020FFC-A897-497A-8591-BD065BE9D030}" presName="outerComposite" presStyleCnt="0">
        <dgm:presLayoutVars>
          <dgm:chMax val="5"/>
          <dgm:dir/>
          <dgm:resizeHandles val="exact"/>
        </dgm:presLayoutVars>
      </dgm:prSet>
      <dgm:spPr/>
    </dgm:pt>
    <dgm:pt modelId="{DF9779B5-FADD-4007-99F8-07432B6D6693}" type="pres">
      <dgm:prSet presAssocID="{2E020FFC-A897-497A-8591-BD065BE9D030}" presName="dummyMaxCanvas" presStyleCnt="0">
        <dgm:presLayoutVars/>
      </dgm:prSet>
      <dgm:spPr/>
    </dgm:pt>
    <dgm:pt modelId="{A730A863-35B9-46D9-A202-958C84A88620}" type="pres">
      <dgm:prSet presAssocID="{2E020FFC-A897-497A-8591-BD065BE9D030}" presName="ThreeNodes_1" presStyleLbl="node1" presStyleIdx="0" presStyleCnt="3">
        <dgm:presLayoutVars>
          <dgm:bulletEnabled val="1"/>
        </dgm:presLayoutVars>
      </dgm:prSet>
      <dgm:spPr/>
    </dgm:pt>
    <dgm:pt modelId="{12C22E16-5577-437F-9FB9-100A4B97A59C}" type="pres">
      <dgm:prSet presAssocID="{2E020FFC-A897-497A-8591-BD065BE9D030}" presName="ThreeNodes_2" presStyleLbl="node1" presStyleIdx="1" presStyleCnt="3">
        <dgm:presLayoutVars>
          <dgm:bulletEnabled val="1"/>
        </dgm:presLayoutVars>
      </dgm:prSet>
      <dgm:spPr/>
    </dgm:pt>
    <dgm:pt modelId="{66CF5AA9-4F62-410E-B67E-EFFAF59111A6}" type="pres">
      <dgm:prSet presAssocID="{2E020FFC-A897-497A-8591-BD065BE9D030}" presName="ThreeNodes_3" presStyleLbl="node1" presStyleIdx="2" presStyleCnt="3">
        <dgm:presLayoutVars>
          <dgm:bulletEnabled val="1"/>
        </dgm:presLayoutVars>
      </dgm:prSet>
      <dgm:spPr/>
    </dgm:pt>
    <dgm:pt modelId="{04BDC6F0-36FD-4CC7-8732-12FE9301AAB0}" type="pres">
      <dgm:prSet presAssocID="{2E020FFC-A897-497A-8591-BD065BE9D030}" presName="ThreeConn_1-2" presStyleLbl="fgAccFollowNode1" presStyleIdx="0" presStyleCnt="2">
        <dgm:presLayoutVars>
          <dgm:bulletEnabled val="1"/>
        </dgm:presLayoutVars>
      </dgm:prSet>
      <dgm:spPr/>
    </dgm:pt>
    <dgm:pt modelId="{084650BB-AB88-4FB1-8D45-5693EE9DDA48}" type="pres">
      <dgm:prSet presAssocID="{2E020FFC-A897-497A-8591-BD065BE9D030}" presName="ThreeConn_2-3" presStyleLbl="fgAccFollowNode1" presStyleIdx="1" presStyleCnt="2">
        <dgm:presLayoutVars>
          <dgm:bulletEnabled val="1"/>
        </dgm:presLayoutVars>
      </dgm:prSet>
      <dgm:spPr/>
    </dgm:pt>
    <dgm:pt modelId="{B2280950-C72F-4D10-8AA2-5C98569BC923}" type="pres">
      <dgm:prSet presAssocID="{2E020FFC-A897-497A-8591-BD065BE9D030}" presName="ThreeNodes_1_text" presStyleLbl="node1" presStyleIdx="2" presStyleCnt="3">
        <dgm:presLayoutVars>
          <dgm:bulletEnabled val="1"/>
        </dgm:presLayoutVars>
      </dgm:prSet>
      <dgm:spPr/>
    </dgm:pt>
    <dgm:pt modelId="{E68A5573-9DC0-4331-84BE-E712284CE4A7}" type="pres">
      <dgm:prSet presAssocID="{2E020FFC-A897-497A-8591-BD065BE9D030}" presName="ThreeNodes_2_text" presStyleLbl="node1" presStyleIdx="2" presStyleCnt="3">
        <dgm:presLayoutVars>
          <dgm:bulletEnabled val="1"/>
        </dgm:presLayoutVars>
      </dgm:prSet>
      <dgm:spPr/>
    </dgm:pt>
    <dgm:pt modelId="{8803AAAF-044F-4BB9-AD28-A2A335EDB65F}" type="pres">
      <dgm:prSet presAssocID="{2E020FFC-A897-497A-8591-BD065BE9D03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C89DB04-8635-4C42-A28A-29222637B429}" type="presOf" srcId="{1A5AD1DD-CF4C-4C1D-9D27-23D0E6D27830}" destId="{8803AAAF-044F-4BB9-AD28-A2A335EDB65F}" srcOrd="1" destOrd="0" presId="urn:microsoft.com/office/officeart/2005/8/layout/vProcess5"/>
    <dgm:cxn modelId="{47E19749-B122-413E-B7BD-13BDE80CC97B}" srcId="{2E020FFC-A897-497A-8591-BD065BE9D030}" destId="{454B3A7A-162C-4B86-9DC0-B9CD1A688AC7}" srcOrd="0" destOrd="0" parTransId="{45E6C23D-3372-4DDA-9E19-FD6F6CC873FF}" sibTransId="{566F90B0-8FC2-430E-BC30-3BF20A42AF1C}"/>
    <dgm:cxn modelId="{67BE414B-D675-4CDC-9B29-8782CA2C406F}" srcId="{2E020FFC-A897-497A-8591-BD065BE9D030}" destId="{99485135-F069-454A-B094-49FF4F641145}" srcOrd="1" destOrd="0" parTransId="{60488A40-AEA8-468B-B875-46DE9881F159}" sibTransId="{C8433766-9F07-4375-ABCF-E962BA7D6307}"/>
    <dgm:cxn modelId="{F1F2806C-9284-4A1C-90F0-012A600CFDD6}" type="presOf" srcId="{C8433766-9F07-4375-ABCF-E962BA7D6307}" destId="{084650BB-AB88-4FB1-8D45-5693EE9DDA48}" srcOrd="0" destOrd="0" presId="urn:microsoft.com/office/officeart/2005/8/layout/vProcess5"/>
    <dgm:cxn modelId="{408A4F7E-17B9-4E06-8294-3F5DCF3FE5AA}" type="presOf" srcId="{566F90B0-8FC2-430E-BC30-3BF20A42AF1C}" destId="{04BDC6F0-36FD-4CC7-8732-12FE9301AAB0}" srcOrd="0" destOrd="0" presId="urn:microsoft.com/office/officeart/2005/8/layout/vProcess5"/>
    <dgm:cxn modelId="{4FDC6F82-85A9-4501-B9CD-BB2206FEA00B}" type="presOf" srcId="{1A5AD1DD-CF4C-4C1D-9D27-23D0E6D27830}" destId="{66CF5AA9-4F62-410E-B67E-EFFAF59111A6}" srcOrd="0" destOrd="0" presId="urn:microsoft.com/office/officeart/2005/8/layout/vProcess5"/>
    <dgm:cxn modelId="{C4E6F383-7C2E-4518-A2B7-064A0C890ED8}" srcId="{2E020FFC-A897-497A-8591-BD065BE9D030}" destId="{1A5AD1DD-CF4C-4C1D-9D27-23D0E6D27830}" srcOrd="2" destOrd="0" parTransId="{0B687B2A-778E-41C1-9B48-3BEB5E9A9B5B}" sibTransId="{F8F81824-0172-4377-8847-7A2D9F787B0D}"/>
    <dgm:cxn modelId="{C6151C8E-E55B-4BD1-B3F2-B4B47ED18E11}" type="presOf" srcId="{99485135-F069-454A-B094-49FF4F641145}" destId="{E68A5573-9DC0-4331-84BE-E712284CE4A7}" srcOrd="1" destOrd="0" presId="urn:microsoft.com/office/officeart/2005/8/layout/vProcess5"/>
    <dgm:cxn modelId="{354974A9-FE4B-4AB1-AB49-CA7586C44145}" type="presOf" srcId="{454B3A7A-162C-4B86-9DC0-B9CD1A688AC7}" destId="{B2280950-C72F-4D10-8AA2-5C98569BC923}" srcOrd="1" destOrd="0" presId="urn:microsoft.com/office/officeart/2005/8/layout/vProcess5"/>
    <dgm:cxn modelId="{DD642FB2-F7EF-4D3C-B746-70EE5B840579}" type="presOf" srcId="{2E020FFC-A897-497A-8591-BD065BE9D030}" destId="{27685374-9529-4FAB-80DA-B78C391C1495}" srcOrd="0" destOrd="0" presId="urn:microsoft.com/office/officeart/2005/8/layout/vProcess5"/>
    <dgm:cxn modelId="{F10161DC-A151-4B2B-90CD-05A73CCDAC4A}" type="presOf" srcId="{454B3A7A-162C-4B86-9DC0-B9CD1A688AC7}" destId="{A730A863-35B9-46D9-A202-958C84A88620}" srcOrd="0" destOrd="0" presId="urn:microsoft.com/office/officeart/2005/8/layout/vProcess5"/>
    <dgm:cxn modelId="{35057EF3-A068-442D-A76E-C0ADCE85480C}" type="presOf" srcId="{99485135-F069-454A-B094-49FF4F641145}" destId="{12C22E16-5577-437F-9FB9-100A4B97A59C}" srcOrd="0" destOrd="0" presId="urn:microsoft.com/office/officeart/2005/8/layout/vProcess5"/>
    <dgm:cxn modelId="{71F60F62-C233-43DE-BF4F-680BAB7B3951}" type="presParOf" srcId="{27685374-9529-4FAB-80DA-B78C391C1495}" destId="{DF9779B5-FADD-4007-99F8-07432B6D6693}" srcOrd="0" destOrd="0" presId="urn:microsoft.com/office/officeart/2005/8/layout/vProcess5"/>
    <dgm:cxn modelId="{9FE01FEF-2683-4B83-84B3-3F048F93070D}" type="presParOf" srcId="{27685374-9529-4FAB-80DA-B78C391C1495}" destId="{A730A863-35B9-46D9-A202-958C84A88620}" srcOrd="1" destOrd="0" presId="urn:microsoft.com/office/officeart/2005/8/layout/vProcess5"/>
    <dgm:cxn modelId="{3610D9EE-9B23-4B0A-9F56-9E970E3448B8}" type="presParOf" srcId="{27685374-9529-4FAB-80DA-B78C391C1495}" destId="{12C22E16-5577-437F-9FB9-100A4B97A59C}" srcOrd="2" destOrd="0" presId="urn:microsoft.com/office/officeart/2005/8/layout/vProcess5"/>
    <dgm:cxn modelId="{1D51257C-ADB8-4C69-888A-796DCC6E8A14}" type="presParOf" srcId="{27685374-9529-4FAB-80DA-B78C391C1495}" destId="{66CF5AA9-4F62-410E-B67E-EFFAF59111A6}" srcOrd="3" destOrd="0" presId="urn:microsoft.com/office/officeart/2005/8/layout/vProcess5"/>
    <dgm:cxn modelId="{A23DD934-F448-4C7A-A6F3-CA28CE6153F6}" type="presParOf" srcId="{27685374-9529-4FAB-80DA-B78C391C1495}" destId="{04BDC6F0-36FD-4CC7-8732-12FE9301AAB0}" srcOrd="4" destOrd="0" presId="urn:microsoft.com/office/officeart/2005/8/layout/vProcess5"/>
    <dgm:cxn modelId="{0520927A-28AE-4C21-B4A4-646802813547}" type="presParOf" srcId="{27685374-9529-4FAB-80DA-B78C391C1495}" destId="{084650BB-AB88-4FB1-8D45-5693EE9DDA48}" srcOrd="5" destOrd="0" presId="urn:microsoft.com/office/officeart/2005/8/layout/vProcess5"/>
    <dgm:cxn modelId="{A8A7068D-6964-47FA-86F2-98822125EFC8}" type="presParOf" srcId="{27685374-9529-4FAB-80DA-B78C391C1495}" destId="{B2280950-C72F-4D10-8AA2-5C98569BC923}" srcOrd="6" destOrd="0" presId="urn:microsoft.com/office/officeart/2005/8/layout/vProcess5"/>
    <dgm:cxn modelId="{A636B52F-5EAA-44AD-B886-38127FA793FF}" type="presParOf" srcId="{27685374-9529-4FAB-80DA-B78C391C1495}" destId="{E68A5573-9DC0-4331-84BE-E712284CE4A7}" srcOrd="7" destOrd="0" presId="urn:microsoft.com/office/officeart/2005/8/layout/vProcess5"/>
    <dgm:cxn modelId="{0F3D9562-3AB9-4489-AFD4-3D01654A9BB0}" type="presParOf" srcId="{27685374-9529-4FAB-80DA-B78C391C1495}" destId="{8803AAAF-044F-4BB9-AD28-A2A335EDB65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08138C3-F3BD-4111-95BD-A4535FF69B9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5BB26-A9FA-4D4E-903F-2139FFC68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Refresh Rates</a:t>
          </a:r>
        </a:p>
      </dgm:t>
    </dgm:pt>
    <dgm:pt modelId="{C3D3637C-5971-42A0-93B5-C3F1CE974CEC}" type="parTrans" cxnId="{027B1D80-6FEF-4AFB-AB40-5C4918277C11}">
      <dgm:prSet/>
      <dgm:spPr/>
      <dgm:t>
        <a:bodyPr/>
        <a:lstStyle/>
        <a:p>
          <a:endParaRPr lang="en-US"/>
        </a:p>
      </dgm:t>
    </dgm:pt>
    <dgm:pt modelId="{00F256EC-AD87-4F95-BA8B-2A2E43EEAF70}" type="sibTrans" cxnId="{027B1D80-6FEF-4AFB-AB40-5C4918277C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38CBE6-76A4-4108-9A24-F6F40113C5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panels and their viewing angles</a:t>
          </a:r>
        </a:p>
      </dgm:t>
    </dgm:pt>
    <dgm:pt modelId="{CE5F2EF5-FCD3-4325-B09C-F78D08272966}" type="parTrans" cxnId="{8C2AE2C8-6FCC-46AF-8CF8-C488B96ABF6B}">
      <dgm:prSet/>
      <dgm:spPr/>
      <dgm:t>
        <a:bodyPr/>
        <a:lstStyle/>
        <a:p>
          <a:endParaRPr lang="en-US"/>
        </a:p>
      </dgm:t>
    </dgm:pt>
    <dgm:pt modelId="{13346501-6AFF-4566-975F-21D86095E62E}" type="sibTrans" cxnId="{8C2AE2C8-6FCC-46AF-8CF8-C488B96ABF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604CC8-3088-4CDE-9085-27694BE7B1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panels and their color accuracy</a:t>
          </a:r>
        </a:p>
      </dgm:t>
    </dgm:pt>
    <dgm:pt modelId="{98880BE2-10A8-47BC-8F68-605F07CD09FE}" type="parTrans" cxnId="{F266FD85-9215-498C-833E-CEE6B7273FD2}">
      <dgm:prSet/>
      <dgm:spPr/>
      <dgm:t>
        <a:bodyPr/>
        <a:lstStyle/>
        <a:p>
          <a:endParaRPr lang="en-US"/>
        </a:p>
      </dgm:t>
    </dgm:pt>
    <dgm:pt modelId="{FFA32458-0B4A-4F67-AF76-CA13FC89845E}" type="sibTrans" cxnId="{F266FD85-9215-498C-833E-CEE6B7273FD2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156293A-E71C-4FC4-8F94-46D908166D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Browsing Test</a:t>
          </a:r>
        </a:p>
      </dgm:t>
    </dgm:pt>
    <dgm:pt modelId="{C62B6E3E-297B-4785-A45C-5F09E7124A1F}" type="parTrans" cxnId="{C7A693EC-941B-43C0-A4DE-C9367AF2E10A}">
      <dgm:prSet/>
      <dgm:spPr/>
      <dgm:t>
        <a:bodyPr/>
        <a:lstStyle/>
        <a:p>
          <a:endParaRPr lang="en-US"/>
        </a:p>
      </dgm:t>
    </dgm:pt>
    <dgm:pt modelId="{FD29BD64-C6CE-45F7-A31C-E7EDBA6FF1F3}" type="sibTrans" cxnId="{C7A693EC-941B-43C0-A4DE-C9367AF2E10A}">
      <dgm:prSet/>
      <dgm:spPr/>
      <dgm:t>
        <a:bodyPr/>
        <a:lstStyle/>
        <a:p>
          <a:endParaRPr lang="en-US"/>
        </a:p>
      </dgm:t>
    </dgm:pt>
    <dgm:pt modelId="{6717AD3F-B800-490B-9066-3A73F3E489C0}">
      <dgm:prSet/>
      <dgm:spPr/>
      <dgm:t>
        <a:bodyPr/>
        <a:lstStyle/>
        <a:p>
          <a:r>
            <a:rPr lang="en-US"/>
            <a:t>Matte vs Glossy</a:t>
          </a:r>
        </a:p>
      </dgm:t>
    </dgm:pt>
    <dgm:pt modelId="{30D82D79-2214-4961-BB93-E7067D311F19}" type="parTrans" cxnId="{51918301-D504-4561-BFD6-CB3200AC3382}">
      <dgm:prSet/>
      <dgm:spPr/>
      <dgm:t>
        <a:bodyPr/>
        <a:lstStyle/>
        <a:p>
          <a:endParaRPr lang="en-US"/>
        </a:p>
      </dgm:t>
    </dgm:pt>
    <dgm:pt modelId="{9EECC735-CACA-47E7-971D-A5DA03EA34B0}" type="sibTrans" cxnId="{51918301-D504-4561-BFD6-CB3200AC3382}">
      <dgm:prSet/>
      <dgm:spPr/>
      <dgm:t>
        <a:bodyPr/>
        <a:lstStyle/>
        <a:p>
          <a:endParaRPr lang="en-US"/>
        </a:p>
      </dgm:t>
    </dgm:pt>
    <dgm:pt modelId="{4365ACAA-FD29-4EDE-AF99-EE77682C162E}">
      <dgm:prSet/>
      <dgm:spPr/>
      <dgm:t>
        <a:bodyPr/>
        <a:lstStyle/>
        <a:p>
          <a:endParaRPr lang="en-US"/>
        </a:p>
      </dgm:t>
    </dgm:pt>
    <dgm:pt modelId="{7926C20A-15A3-4181-9522-D33B20C117E3}" type="parTrans" cxnId="{3F3C7011-CE0E-4AFA-8DE1-C80A321DDFEC}">
      <dgm:prSet/>
      <dgm:spPr/>
      <dgm:t>
        <a:bodyPr/>
        <a:lstStyle/>
        <a:p>
          <a:endParaRPr lang="en-US"/>
        </a:p>
      </dgm:t>
    </dgm:pt>
    <dgm:pt modelId="{FECF2AD4-1BE7-41B2-A492-45A42FDDA3E8}" type="sibTrans" cxnId="{3F3C7011-CE0E-4AFA-8DE1-C80A321DDFEC}">
      <dgm:prSet/>
      <dgm:spPr/>
      <dgm:t>
        <a:bodyPr/>
        <a:lstStyle/>
        <a:p>
          <a:endParaRPr lang="en-US"/>
        </a:p>
      </dgm:t>
    </dgm:pt>
    <dgm:pt modelId="{CB4AEC12-8209-4A61-B60A-8D89A54D1F4A}" type="pres">
      <dgm:prSet presAssocID="{508138C3-F3BD-4111-95BD-A4535FF69B94}" presName="outerComposite" presStyleCnt="0">
        <dgm:presLayoutVars>
          <dgm:chMax val="5"/>
          <dgm:dir/>
          <dgm:resizeHandles val="exact"/>
        </dgm:presLayoutVars>
      </dgm:prSet>
      <dgm:spPr/>
    </dgm:pt>
    <dgm:pt modelId="{B68ECAD5-0703-49E8-881B-BFB129B9B802}" type="pres">
      <dgm:prSet presAssocID="{508138C3-F3BD-4111-95BD-A4535FF69B94}" presName="dummyMaxCanvas" presStyleCnt="0">
        <dgm:presLayoutVars/>
      </dgm:prSet>
      <dgm:spPr/>
    </dgm:pt>
    <dgm:pt modelId="{46349D6B-5FAD-44DC-8354-A9F6F0E44183}" type="pres">
      <dgm:prSet presAssocID="{508138C3-F3BD-4111-95BD-A4535FF69B94}" presName="FiveNodes_1" presStyleLbl="node1" presStyleIdx="0" presStyleCnt="5">
        <dgm:presLayoutVars>
          <dgm:bulletEnabled val="1"/>
        </dgm:presLayoutVars>
      </dgm:prSet>
      <dgm:spPr/>
    </dgm:pt>
    <dgm:pt modelId="{61C58540-DFA2-40F7-BACB-C28A241B79EE}" type="pres">
      <dgm:prSet presAssocID="{508138C3-F3BD-4111-95BD-A4535FF69B94}" presName="FiveNodes_2" presStyleLbl="node1" presStyleIdx="1" presStyleCnt="5">
        <dgm:presLayoutVars>
          <dgm:bulletEnabled val="1"/>
        </dgm:presLayoutVars>
      </dgm:prSet>
      <dgm:spPr/>
    </dgm:pt>
    <dgm:pt modelId="{932B4DFD-3FD5-4CB0-AA05-9FDBF73CA7D0}" type="pres">
      <dgm:prSet presAssocID="{508138C3-F3BD-4111-95BD-A4535FF69B94}" presName="FiveNodes_3" presStyleLbl="node1" presStyleIdx="2" presStyleCnt="5">
        <dgm:presLayoutVars>
          <dgm:bulletEnabled val="1"/>
        </dgm:presLayoutVars>
      </dgm:prSet>
      <dgm:spPr/>
    </dgm:pt>
    <dgm:pt modelId="{C490C7FE-740B-4570-94B1-E95A6138926E}" type="pres">
      <dgm:prSet presAssocID="{508138C3-F3BD-4111-95BD-A4535FF69B94}" presName="FiveNodes_4" presStyleLbl="node1" presStyleIdx="3" presStyleCnt="5">
        <dgm:presLayoutVars>
          <dgm:bulletEnabled val="1"/>
        </dgm:presLayoutVars>
      </dgm:prSet>
      <dgm:spPr/>
    </dgm:pt>
    <dgm:pt modelId="{80110E19-6ACA-493D-8AD8-37C106B90815}" type="pres">
      <dgm:prSet presAssocID="{508138C3-F3BD-4111-95BD-A4535FF69B94}" presName="FiveNodes_5" presStyleLbl="node1" presStyleIdx="4" presStyleCnt="5">
        <dgm:presLayoutVars>
          <dgm:bulletEnabled val="1"/>
        </dgm:presLayoutVars>
      </dgm:prSet>
      <dgm:spPr/>
    </dgm:pt>
    <dgm:pt modelId="{34B86711-F61F-4319-976D-222CBA1014B8}" type="pres">
      <dgm:prSet presAssocID="{508138C3-F3BD-4111-95BD-A4535FF69B94}" presName="FiveConn_1-2" presStyleLbl="fgAccFollowNode1" presStyleIdx="0" presStyleCnt="4">
        <dgm:presLayoutVars>
          <dgm:bulletEnabled val="1"/>
        </dgm:presLayoutVars>
      </dgm:prSet>
      <dgm:spPr/>
    </dgm:pt>
    <dgm:pt modelId="{5916870A-8065-4850-B7E3-056F232C1BC0}" type="pres">
      <dgm:prSet presAssocID="{508138C3-F3BD-4111-95BD-A4535FF69B94}" presName="FiveConn_2-3" presStyleLbl="fgAccFollowNode1" presStyleIdx="1" presStyleCnt="4">
        <dgm:presLayoutVars>
          <dgm:bulletEnabled val="1"/>
        </dgm:presLayoutVars>
      </dgm:prSet>
      <dgm:spPr/>
    </dgm:pt>
    <dgm:pt modelId="{5B5A9FC1-3110-4C28-B8E3-261A0255E5CB}" type="pres">
      <dgm:prSet presAssocID="{508138C3-F3BD-4111-95BD-A4535FF69B94}" presName="FiveConn_3-4" presStyleLbl="fgAccFollowNode1" presStyleIdx="2" presStyleCnt="4">
        <dgm:presLayoutVars>
          <dgm:bulletEnabled val="1"/>
        </dgm:presLayoutVars>
      </dgm:prSet>
      <dgm:spPr/>
    </dgm:pt>
    <dgm:pt modelId="{EAF3ADEB-87C2-4E8A-8E4A-7ED547F3E457}" type="pres">
      <dgm:prSet presAssocID="{508138C3-F3BD-4111-95BD-A4535FF69B94}" presName="FiveConn_4-5" presStyleLbl="fgAccFollowNode1" presStyleIdx="3" presStyleCnt="4">
        <dgm:presLayoutVars>
          <dgm:bulletEnabled val="1"/>
        </dgm:presLayoutVars>
      </dgm:prSet>
      <dgm:spPr/>
    </dgm:pt>
    <dgm:pt modelId="{E8699D0E-81B4-4337-B962-23EAC233C109}" type="pres">
      <dgm:prSet presAssocID="{508138C3-F3BD-4111-95BD-A4535FF69B94}" presName="FiveNodes_1_text" presStyleLbl="node1" presStyleIdx="4" presStyleCnt="5">
        <dgm:presLayoutVars>
          <dgm:bulletEnabled val="1"/>
        </dgm:presLayoutVars>
      </dgm:prSet>
      <dgm:spPr/>
    </dgm:pt>
    <dgm:pt modelId="{B61E83BC-96BD-43C5-937F-07E288BD9E0C}" type="pres">
      <dgm:prSet presAssocID="{508138C3-F3BD-4111-95BD-A4535FF69B94}" presName="FiveNodes_2_text" presStyleLbl="node1" presStyleIdx="4" presStyleCnt="5">
        <dgm:presLayoutVars>
          <dgm:bulletEnabled val="1"/>
        </dgm:presLayoutVars>
      </dgm:prSet>
      <dgm:spPr/>
    </dgm:pt>
    <dgm:pt modelId="{1D6EDDEA-7935-43F6-9157-4EF6554D7DEF}" type="pres">
      <dgm:prSet presAssocID="{508138C3-F3BD-4111-95BD-A4535FF69B94}" presName="FiveNodes_3_text" presStyleLbl="node1" presStyleIdx="4" presStyleCnt="5">
        <dgm:presLayoutVars>
          <dgm:bulletEnabled val="1"/>
        </dgm:presLayoutVars>
      </dgm:prSet>
      <dgm:spPr/>
    </dgm:pt>
    <dgm:pt modelId="{3C2D6FD0-6414-4297-9591-08DC83A84808}" type="pres">
      <dgm:prSet presAssocID="{508138C3-F3BD-4111-95BD-A4535FF69B94}" presName="FiveNodes_4_text" presStyleLbl="node1" presStyleIdx="4" presStyleCnt="5">
        <dgm:presLayoutVars>
          <dgm:bulletEnabled val="1"/>
        </dgm:presLayoutVars>
      </dgm:prSet>
      <dgm:spPr/>
    </dgm:pt>
    <dgm:pt modelId="{5596EAD8-BC08-436D-91A5-AC012A2DCDCB}" type="pres">
      <dgm:prSet presAssocID="{508138C3-F3BD-4111-95BD-A4535FF69B9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1918301-D504-4561-BFD6-CB3200AC3382}" srcId="{508138C3-F3BD-4111-95BD-A4535FF69B94}" destId="{6717AD3F-B800-490B-9066-3A73F3E489C0}" srcOrd="4" destOrd="0" parTransId="{30D82D79-2214-4961-BB93-E7067D311F19}" sibTransId="{9EECC735-CACA-47E7-971D-A5DA03EA34B0}"/>
    <dgm:cxn modelId="{3F3C7011-CE0E-4AFA-8DE1-C80A321DDFEC}" srcId="{508138C3-F3BD-4111-95BD-A4535FF69B94}" destId="{4365ACAA-FD29-4EDE-AF99-EE77682C162E}" srcOrd="5" destOrd="0" parTransId="{7926C20A-15A3-4181-9522-D33B20C117E3}" sibTransId="{FECF2AD4-1BE7-41B2-A492-45A42FDDA3E8}"/>
    <dgm:cxn modelId="{0FB78316-4F25-4118-B575-15D956E2A760}" type="presOf" srcId="{FD29BD64-C6CE-45F7-A31C-E7EDBA6FF1F3}" destId="{EAF3ADEB-87C2-4E8A-8E4A-7ED547F3E457}" srcOrd="0" destOrd="0" presId="urn:microsoft.com/office/officeart/2005/8/layout/vProcess5"/>
    <dgm:cxn modelId="{FFC08B2F-4446-41CA-81AD-654308596213}" type="presOf" srcId="{FFA32458-0B4A-4F67-AF76-CA13FC89845E}" destId="{5B5A9FC1-3110-4C28-B8E3-261A0255E5CB}" srcOrd="0" destOrd="0" presId="urn:microsoft.com/office/officeart/2005/8/layout/vProcess5"/>
    <dgm:cxn modelId="{AB097336-16FA-4A17-826D-8BBBC966E81E}" type="presOf" srcId="{00F256EC-AD87-4F95-BA8B-2A2E43EEAF70}" destId="{34B86711-F61F-4319-976D-222CBA1014B8}" srcOrd="0" destOrd="0" presId="urn:microsoft.com/office/officeart/2005/8/layout/vProcess5"/>
    <dgm:cxn modelId="{C56C3072-CEB3-40F1-A0E1-8A7E1CE57E67}" type="presOf" srcId="{13346501-6AFF-4566-975F-21D86095E62E}" destId="{5916870A-8065-4850-B7E3-056F232C1BC0}" srcOrd="0" destOrd="0" presId="urn:microsoft.com/office/officeart/2005/8/layout/vProcess5"/>
    <dgm:cxn modelId="{1FA04858-2E2B-449D-B5B2-9B280BC94224}" type="presOf" srcId="{1A38CBE6-76A4-4108-9A24-F6F40113C51C}" destId="{61C58540-DFA2-40F7-BACB-C28A241B79EE}" srcOrd="0" destOrd="0" presId="urn:microsoft.com/office/officeart/2005/8/layout/vProcess5"/>
    <dgm:cxn modelId="{0BCF4B78-215F-4DC9-AA5A-1CA5BBAF0C90}" type="presOf" srcId="{6B604CC8-3088-4CDE-9085-27694BE7B1A2}" destId="{932B4DFD-3FD5-4CB0-AA05-9FDBF73CA7D0}" srcOrd="0" destOrd="0" presId="urn:microsoft.com/office/officeart/2005/8/layout/vProcess5"/>
    <dgm:cxn modelId="{027B1D80-6FEF-4AFB-AB40-5C4918277C11}" srcId="{508138C3-F3BD-4111-95BD-A4535FF69B94}" destId="{A515BB26-A9FA-4D4E-903F-2139FFC683D4}" srcOrd="0" destOrd="0" parTransId="{C3D3637C-5971-42A0-93B5-C3F1CE974CEC}" sibTransId="{00F256EC-AD87-4F95-BA8B-2A2E43EEAF70}"/>
    <dgm:cxn modelId="{F266FD85-9215-498C-833E-CEE6B7273FD2}" srcId="{508138C3-F3BD-4111-95BD-A4535FF69B94}" destId="{6B604CC8-3088-4CDE-9085-27694BE7B1A2}" srcOrd="2" destOrd="0" parTransId="{98880BE2-10A8-47BC-8F68-605F07CD09FE}" sibTransId="{FFA32458-0B4A-4F67-AF76-CA13FC89845E}"/>
    <dgm:cxn modelId="{AA42F587-F71A-403D-9E62-CD29B1F32D40}" type="presOf" srcId="{6717AD3F-B800-490B-9066-3A73F3E489C0}" destId="{5596EAD8-BC08-436D-91A5-AC012A2DCDCB}" srcOrd="1" destOrd="0" presId="urn:microsoft.com/office/officeart/2005/8/layout/vProcess5"/>
    <dgm:cxn modelId="{293C81A8-CD49-4EDB-B6F9-D93FDA1F4466}" type="presOf" srcId="{6717AD3F-B800-490B-9066-3A73F3E489C0}" destId="{80110E19-6ACA-493D-8AD8-37C106B90815}" srcOrd="0" destOrd="0" presId="urn:microsoft.com/office/officeart/2005/8/layout/vProcess5"/>
    <dgm:cxn modelId="{D22DACBC-70BE-414D-A471-E25C2D25C0CF}" type="presOf" srcId="{508138C3-F3BD-4111-95BD-A4535FF69B94}" destId="{CB4AEC12-8209-4A61-B60A-8D89A54D1F4A}" srcOrd="0" destOrd="0" presId="urn:microsoft.com/office/officeart/2005/8/layout/vProcess5"/>
    <dgm:cxn modelId="{8C2AE2C8-6FCC-46AF-8CF8-C488B96ABF6B}" srcId="{508138C3-F3BD-4111-95BD-A4535FF69B94}" destId="{1A38CBE6-76A4-4108-9A24-F6F40113C51C}" srcOrd="1" destOrd="0" parTransId="{CE5F2EF5-FCD3-4325-B09C-F78D08272966}" sibTransId="{13346501-6AFF-4566-975F-21D86095E62E}"/>
    <dgm:cxn modelId="{1A2B6AD7-4287-4FDE-AD49-DC0B11CDA76E}" type="presOf" srcId="{A515BB26-A9FA-4D4E-903F-2139FFC683D4}" destId="{46349D6B-5FAD-44DC-8354-A9F6F0E44183}" srcOrd="0" destOrd="0" presId="urn:microsoft.com/office/officeart/2005/8/layout/vProcess5"/>
    <dgm:cxn modelId="{F7F98BDC-5CCA-4A54-B662-6C995A09FAE2}" type="presOf" srcId="{1A38CBE6-76A4-4108-9A24-F6F40113C51C}" destId="{B61E83BC-96BD-43C5-937F-07E288BD9E0C}" srcOrd="1" destOrd="0" presId="urn:microsoft.com/office/officeart/2005/8/layout/vProcess5"/>
    <dgm:cxn modelId="{2D3E5CE1-98CD-4208-A58E-F2E5C28E8B5A}" type="presOf" srcId="{A515BB26-A9FA-4D4E-903F-2139FFC683D4}" destId="{E8699D0E-81B4-4337-B962-23EAC233C109}" srcOrd="1" destOrd="0" presId="urn:microsoft.com/office/officeart/2005/8/layout/vProcess5"/>
    <dgm:cxn modelId="{C7A693EC-941B-43C0-A4DE-C9367AF2E10A}" srcId="{508138C3-F3BD-4111-95BD-A4535FF69B94}" destId="{6156293A-E71C-4FC4-8F94-46D908166D8E}" srcOrd="3" destOrd="0" parTransId="{C62B6E3E-297B-4785-A45C-5F09E7124A1F}" sibTransId="{FD29BD64-C6CE-45F7-A31C-E7EDBA6FF1F3}"/>
    <dgm:cxn modelId="{853D0EF2-C74C-4BC6-98BF-99BCA113769C}" type="presOf" srcId="{6156293A-E71C-4FC4-8F94-46D908166D8E}" destId="{3C2D6FD0-6414-4297-9591-08DC83A84808}" srcOrd="1" destOrd="0" presId="urn:microsoft.com/office/officeart/2005/8/layout/vProcess5"/>
    <dgm:cxn modelId="{2AB35BF2-1FB7-4C3F-88B0-773FA353C86F}" type="presOf" srcId="{6156293A-E71C-4FC4-8F94-46D908166D8E}" destId="{C490C7FE-740B-4570-94B1-E95A6138926E}" srcOrd="0" destOrd="0" presId="urn:microsoft.com/office/officeart/2005/8/layout/vProcess5"/>
    <dgm:cxn modelId="{6F2537F7-B308-4EFB-80BF-1879C25634E3}" type="presOf" srcId="{6B604CC8-3088-4CDE-9085-27694BE7B1A2}" destId="{1D6EDDEA-7935-43F6-9157-4EF6554D7DEF}" srcOrd="1" destOrd="0" presId="urn:microsoft.com/office/officeart/2005/8/layout/vProcess5"/>
    <dgm:cxn modelId="{9EE8F810-F8CA-4FF4-8A27-22020EA8899D}" type="presParOf" srcId="{CB4AEC12-8209-4A61-B60A-8D89A54D1F4A}" destId="{B68ECAD5-0703-49E8-881B-BFB129B9B802}" srcOrd="0" destOrd="0" presId="urn:microsoft.com/office/officeart/2005/8/layout/vProcess5"/>
    <dgm:cxn modelId="{8B798145-3A73-44EF-B2C8-E04D153EAFD5}" type="presParOf" srcId="{CB4AEC12-8209-4A61-B60A-8D89A54D1F4A}" destId="{46349D6B-5FAD-44DC-8354-A9F6F0E44183}" srcOrd="1" destOrd="0" presId="urn:microsoft.com/office/officeart/2005/8/layout/vProcess5"/>
    <dgm:cxn modelId="{E1A0AAD1-C77D-4F73-8B62-BB11606154B7}" type="presParOf" srcId="{CB4AEC12-8209-4A61-B60A-8D89A54D1F4A}" destId="{61C58540-DFA2-40F7-BACB-C28A241B79EE}" srcOrd="2" destOrd="0" presId="urn:microsoft.com/office/officeart/2005/8/layout/vProcess5"/>
    <dgm:cxn modelId="{87912087-7E4E-490A-955D-C8889DAE1B0F}" type="presParOf" srcId="{CB4AEC12-8209-4A61-B60A-8D89A54D1F4A}" destId="{932B4DFD-3FD5-4CB0-AA05-9FDBF73CA7D0}" srcOrd="3" destOrd="0" presId="urn:microsoft.com/office/officeart/2005/8/layout/vProcess5"/>
    <dgm:cxn modelId="{12908F4A-4B50-4A5A-972D-160870CD0E9D}" type="presParOf" srcId="{CB4AEC12-8209-4A61-B60A-8D89A54D1F4A}" destId="{C490C7FE-740B-4570-94B1-E95A6138926E}" srcOrd="4" destOrd="0" presId="urn:microsoft.com/office/officeart/2005/8/layout/vProcess5"/>
    <dgm:cxn modelId="{B61A33C1-2BF6-421E-A697-DD1FCC1DAB76}" type="presParOf" srcId="{CB4AEC12-8209-4A61-B60A-8D89A54D1F4A}" destId="{80110E19-6ACA-493D-8AD8-37C106B90815}" srcOrd="5" destOrd="0" presId="urn:microsoft.com/office/officeart/2005/8/layout/vProcess5"/>
    <dgm:cxn modelId="{30AB4E56-66EE-4919-9A01-F55802017BC4}" type="presParOf" srcId="{CB4AEC12-8209-4A61-B60A-8D89A54D1F4A}" destId="{34B86711-F61F-4319-976D-222CBA1014B8}" srcOrd="6" destOrd="0" presId="urn:microsoft.com/office/officeart/2005/8/layout/vProcess5"/>
    <dgm:cxn modelId="{88C12E8B-3DBA-4EF3-82A2-AA4B8961476B}" type="presParOf" srcId="{CB4AEC12-8209-4A61-B60A-8D89A54D1F4A}" destId="{5916870A-8065-4850-B7E3-056F232C1BC0}" srcOrd="7" destOrd="0" presId="urn:microsoft.com/office/officeart/2005/8/layout/vProcess5"/>
    <dgm:cxn modelId="{57CF8206-6879-4827-8E53-2FA38296236F}" type="presParOf" srcId="{CB4AEC12-8209-4A61-B60A-8D89A54D1F4A}" destId="{5B5A9FC1-3110-4C28-B8E3-261A0255E5CB}" srcOrd="8" destOrd="0" presId="urn:microsoft.com/office/officeart/2005/8/layout/vProcess5"/>
    <dgm:cxn modelId="{E5DB9B69-914D-4A6C-B921-737C08C70269}" type="presParOf" srcId="{CB4AEC12-8209-4A61-B60A-8D89A54D1F4A}" destId="{EAF3ADEB-87C2-4E8A-8E4A-7ED547F3E457}" srcOrd="9" destOrd="0" presId="urn:microsoft.com/office/officeart/2005/8/layout/vProcess5"/>
    <dgm:cxn modelId="{4271DC4B-BCFD-4B0B-A6F2-DF8D4D570974}" type="presParOf" srcId="{CB4AEC12-8209-4A61-B60A-8D89A54D1F4A}" destId="{E8699D0E-81B4-4337-B962-23EAC233C109}" srcOrd="10" destOrd="0" presId="urn:microsoft.com/office/officeart/2005/8/layout/vProcess5"/>
    <dgm:cxn modelId="{5CD63518-1F22-4429-A9C1-70D8B85EBF75}" type="presParOf" srcId="{CB4AEC12-8209-4A61-B60A-8D89A54D1F4A}" destId="{B61E83BC-96BD-43C5-937F-07E288BD9E0C}" srcOrd="11" destOrd="0" presId="urn:microsoft.com/office/officeart/2005/8/layout/vProcess5"/>
    <dgm:cxn modelId="{B1345CD2-1FC7-420F-9FFB-12955A56C3DE}" type="presParOf" srcId="{CB4AEC12-8209-4A61-B60A-8D89A54D1F4A}" destId="{1D6EDDEA-7935-43F6-9157-4EF6554D7DEF}" srcOrd="12" destOrd="0" presId="urn:microsoft.com/office/officeart/2005/8/layout/vProcess5"/>
    <dgm:cxn modelId="{7AA04FD2-680F-4CC7-A9A4-5CD17B62CBCF}" type="presParOf" srcId="{CB4AEC12-8209-4A61-B60A-8D89A54D1F4A}" destId="{3C2D6FD0-6414-4297-9591-08DC83A84808}" srcOrd="13" destOrd="0" presId="urn:microsoft.com/office/officeart/2005/8/layout/vProcess5"/>
    <dgm:cxn modelId="{A2B26D6E-EBD4-4935-83B6-2E431864EDE8}" type="presParOf" srcId="{CB4AEC12-8209-4A61-B60A-8D89A54D1F4A}" destId="{5596EAD8-BC08-436D-91A5-AC012A2DCDC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08138C3-F3BD-4111-95BD-A4535FF69B9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5BB26-A9FA-4D4E-903F-2139FFC68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Membrane vs Mechanical keyboard</a:t>
          </a:r>
        </a:p>
      </dgm:t>
    </dgm:pt>
    <dgm:pt modelId="{C3D3637C-5971-42A0-93B5-C3F1CE974CEC}" type="parTrans" cxnId="{027B1D80-6FEF-4AFB-AB40-5C4918277C11}">
      <dgm:prSet/>
      <dgm:spPr/>
      <dgm:t>
        <a:bodyPr/>
        <a:lstStyle/>
        <a:p>
          <a:endParaRPr lang="en-US"/>
        </a:p>
      </dgm:t>
    </dgm:pt>
    <dgm:pt modelId="{00F256EC-AD87-4F95-BA8B-2A2E43EEAF70}" type="sibTrans" cxnId="{027B1D80-6FEF-4AFB-AB40-5C4918277C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38CBE6-76A4-4108-9A24-F6F40113C5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mouses</a:t>
          </a:r>
        </a:p>
      </dgm:t>
    </dgm:pt>
    <dgm:pt modelId="{CE5F2EF5-FCD3-4325-B09C-F78D08272966}" type="parTrans" cxnId="{8C2AE2C8-6FCC-46AF-8CF8-C488B96ABF6B}">
      <dgm:prSet/>
      <dgm:spPr/>
      <dgm:t>
        <a:bodyPr/>
        <a:lstStyle/>
        <a:p>
          <a:endParaRPr lang="en-US"/>
        </a:p>
      </dgm:t>
    </dgm:pt>
    <dgm:pt modelId="{13346501-6AFF-4566-975F-21D86095E62E}" type="sibTrans" cxnId="{8C2AE2C8-6FCC-46AF-8CF8-C488B96ABF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4AEC12-8209-4A61-B60A-8D89A54D1F4A}" type="pres">
      <dgm:prSet presAssocID="{508138C3-F3BD-4111-95BD-A4535FF69B94}" presName="outerComposite" presStyleCnt="0">
        <dgm:presLayoutVars>
          <dgm:chMax val="5"/>
          <dgm:dir/>
          <dgm:resizeHandles val="exact"/>
        </dgm:presLayoutVars>
      </dgm:prSet>
      <dgm:spPr/>
    </dgm:pt>
    <dgm:pt modelId="{B68ECAD5-0703-49E8-881B-BFB129B9B802}" type="pres">
      <dgm:prSet presAssocID="{508138C3-F3BD-4111-95BD-A4535FF69B94}" presName="dummyMaxCanvas" presStyleCnt="0">
        <dgm:presLayoutVars/>
      </dgm:prSet>
      <dgm:spPr/>
    </dgm:pt>
    <dgm:pt modelId="{5EDCD843-B888-4C82-BB7C-B76710177485}" type="pres">
      <dgm:prSet presAssocID="{508138C3-F3BD-4111-95BD-A4535FF69B94}" presName="TwoNodes_1" presStyleLbl="node1" presStyleIdx="0" presStyleCnt="2">
        <dgm:presLayoutVars>
          <dgm:bulletEnabled val="1"/>
        </dgm:presLayoutVars>
      </dgm:prSet>
      <dgm:spPr/>
    </dgm:pt>
    <dgm:pt modelId="{24A4C1B4-9C55-4835-B425-3E4045FA3AF5}" type="pres">
      <dgm:prSet presAssocID="{508138C3-F3BD-4111-95BD-A4535FF69B94}" presName="TwoNodes_2" presStyleLbl="node1" presStyleIdx="1" presStyleCnt="2">
        <dgm:presLayoutVars>
          <dgm:bulletEnabled val="1"/>
        </dgm:presLayoutVars>
      </dgm:prSet>
      <dgm:spPr/>
    </dgm:pt>
    <dgm:pt modelId="{C93DC277-1F12-4D9A-B4FA-6BC58CF0E6F7}" type="pres">
      <dgm:prSet presAssocID="{508138C3-F3BD-4111-95BD-A4535FF69B94}" presName="TwoConn_1-2" presStyleLbl="fgAccFollowNode1" presStyleIdx="0" presStyleCnt="1">
        <dgm:presLayoutVars>
          <dgm:bulletEnabled val="1"/>
        </dgm:presLayoutVars>
      </dgm:prSet>
      <dgm:spPr/>
    </dgm:pt>
    <dgm:pt modelId="{E13C52CA-57F5-4801-AE34-1838B064C383}" type="pres">
      <dgm:prSet presAssocID="{508138C3-F3BD-4111-95BD-A4535FF69B94}" presName="TwoNodes_1_text" presStyleLbl="node1" presStyleIdx="1" presStyleCnt="2">
        <dgm:presLayoutVars>
          <dgm:bulletEnabled val="1"/>
        </dgm:presLayoutVars>
      </dgm:prSet>
      <dgm:spPr/>
    </dgm:pt>
    <dgm:pt modelId="{F1689410-080B-42F6-A3D7-D44A37F5234A}" type="pres">
      <dgm:prSet presAssocID="{508138C3-F3BD-4111-95BD-A4535FF69B94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B436194D-C33B-497E-877B-75A28A0CCDD8}" type="presOf" srcId="{1A38CBE6-76A4-4108-9A24-F6F40113C51C}" destId="{24A4C1B4-9C55-4835-B425-3E4045FA3AF5}" srcOrd="0" destOrd="0" presId="urn:microsoft.com/office/officeart/2005/8/layout/vProcess5"/>
    <dgm:cxn modelId="{027B1D80-6FEF-4AFB-AB40-5C4918277C11}" srcId="{508138C3-F3BD-4111-95BD-A4535FF69B94}" destId="{A515BB26-A9FA-4D4E-903F-2139FFC683D4}" srcOrd="0" destOrd="0" parTransId="{C3D3637C-5971-42A0-93B5-C3F1CE974CEC}" sibTransId="{00F256EC-AD87-4F95-BA8B-2A2E43EEAF70}"/>
    <dgm:cxn modelId="{166C949F-FE20-487B-9A22-8195A5FB1545}" type="presOf" srcId="{A515BB26-A9FA-4D4E-903F-2139FFC683D4}" destId="{5EDCD843-B888-4C82-BB7C-B76710177485}" srcOrd="0" destOrd="0" presId="urn:microsoft.com/office/officeart/2005/8/layout/vProcess5"/>
    <dgm:cxn modelId="{D22DACBC-70BE-414D-A471-E25C2D25C0CF}" type="presOf" srcId="{508138C3-F3BD-4111-95BD-A4535FF69B94}" destId="{CB4AEC12-8209-4A61-B60A-8D89A54D1F4A}" srcOrd="0" destOrd="0" presId="urn:microsoft.com/office/officeart/2005/8/layout/vProcess5"/>
    <dgm:cxn modelId="{B95588C1-483E-4AF8-B8CC-6E3D04CF7533}" type="presOf" srcId="{A515BB26-A9FA-4D4E-903F-2139FFC683D4}" destId="{E13C52CA-57F5-4801-AE34-1838B064C383}" srcOrd="1" destOrd="0" presId="urn:microsoft.com/office/officeart/2005/8/layout/vProcess5"/>
    <dgm:cxn modelId="{8C2AE2C8-6FCC-46AF-8CF8-C488B96ABF6B}" srcId="{508138C3-F3BD-4111-95BD-A4535FF69B94}" destId="{1A38CBE6-76A4-4108-9A24-F6F40113C51C}" srcOrd="1" destOrd="0" parTransId="{CE5F2EF5-FCD3-4325-B09C-F78D08272966}" sibTransId="{13346501-6AFF-4566-975F-21D86095E62E}"/>
    <dgm:cxn modelId="{023534D9-0DA7-4C3F-B4FF-6D901F8BFE44}" type="presOf" srcId="{00F256EC-AD87-4F95-BA8B-2A2E43EEAF70}" destId="{C93DC277-1F12-4D9A-B4FA-6BC58CF0E6F7}" srcOrd="0" destOrd="0" presId="urn:microsoft.com/office/officeart/2005/8/layout/vProcess5"/>
    <dgm:cxn modelId="{87B826DA-6F95-4F91-B73F-28E086614C9C}" type="presOf" srcId="{1A38CBE6-76A4-4108-9A24-F6F40113C51C}" destId="{F1689410-080B-42F6-A3D7-D44A37F5234A}" srcOrd="1" destOrd="0" presId="urn:microsoft.com/office/officeart/2005/8/layout/vProcess5"/>
    <dgm:cxn modelId="{9EE8F810-F8CA-4FF4-8A27-22020EA8899D}" type="presParOf" srcId="{CB4AEC12-8209-4A61-B60A-8D89A54D1F4A}" destId="{B68ECAD5-0703-49E8-881B-BFB129B9B802}" srcOrd="0" destOrd="0" presId="urn:microsoft.com/office/officeart/2005/8/layout/vProcess5"/>
    <dgm:cxn modelId="{FEE660B4-2294-41F5-9F35-2439AD0AD6D4}" type="presParOf" srcId="{CB4AEC12-8209-4A61-B60A-8D89A54D1F4A}" destId="{5EDCD843-B888-4C82-BB7C-B76710177485}" srcOrd="1" destOrd="0" presId="urn:microsoft.com/office/officeart/2005/8/layout/vProcess5"/>
    <dgm:cxn modelId="{5DA8BE8A-6631-4941-BEC3-A7E6A3FA5480}" type="presParOf" srcId="{CB4AEC12-8209-4A61-B60A-8D89A54D1F4A}" destId="{24A4C1B4-9C55-4835-B425-3E4045FA3AF5}" srcOrd="2" destOrd="0" presId="urn:microsoft.com/office/officeart/2005/8/layout/vProcess5"/>
    <dgm:cxn modelId="{3CC7D480-0863-4AF6-9D08-2D1B30879DBB}" type="presParOf" srcId="{CB4AEC12-8209-4A61-B60A-8D89A54D1F4A}" destId="{C93DC277-1F12-4D9A-B4FA-6BC58CF0E6F7}" srcOrd="3" destOrd="0" presId="urn:microsoft.com/office/officeart/2005/8/layout/vProcess5"/>
    <dgm:cxn modelId="{8AB80313-4070-40DD-8A22-C721D973D7DF}" type="presParOf" srcId="{CB4AEC12-8209-4A61-B60A-8D89A54D1F4A}" destId="{E13C52CA-57F5-4801-AE34-1838B064C383}" srcOrd="4" destOrd="0" presId="urn:microsoft.com/office/officeart/2005/8/layout/vProcess5"/>
    <dgm:cxn modelId="{8A1F0586-DC39-4906-AAE7-352716DC74FE}" type="presParOf" srcId="{CB4AEC12-8209-4A61-B60A-8D89A54D1F4A}" destId="{F1689410-080B-42F6-A3D7-D44A37F5234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DBF76F-2E46-4B46-B034-05FB24E64B57}" type="doc">
      <dgm:prSet loTypeId="urn:microsoft.com/office/officeart/2005/8/layout/vList2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495EBA26-92B8-4E57-ACD9-278C47B947E1}">
      <dgm:prSet/>
      <dgm:spPr/>
      <dgm:t>
        <a:bodyPr/>
        <a:lstStyle/>
        <a:p>
          <a:r>
            <a:rPr lang="en-US" b="1" dirty="0"/>
            <a:t>Lets end this price discussion sooner than later. It’s the most fundamental part. You know why.</a:t>
          </a:r>
        </a:p>
      </dgm:t>
    </dgm:pt>
    <dgm:pt modelId="{C53B4B17-348E-47C6-AA9C-C83A48402257}" type="parTrans" cxnId="{40B95D58-5912-4B74-A292-F797F5CA3EA0}">
      <dgm:prSet/>
      <dgm:spPr/>
      <dgm:t>
        <a:bodyPr/>
        <a:lstStyle/>
        <a:p>
          <a:endParaRPr lang="en-US"/>
        </a:p>
      </dgm:t>
    </dgm:pt>
    <dgm:pt modelId="{B71CB71F-37D4-4522-BD81-2A946CF67CF6}" type="sibTrans" cxnId="{40B95D58-5912-4B74-A292-F797F5CA3EA0}">
      <dgm:prSet/>
      <dgm:spPr/>
      <dgm:t>
        <a:bodyPr/>
        <a:lstStyle/>
        <a:p>
          <a:endParaRPr lang="en-US"/>
        </a:p>
      </dgm:t>
    </dgm:pt>
    <dgm:pt modelId="{CC023545-1C4A-4770-A40B-A5F4A3EFE5CD}">
      <dgm:prSet/>
      <dgm:spPr/>
      <dgm:t>
        <a:bodyPr/>
        <a:lstStyle/>
        <a:p>
          <a:r>
            <a:rPr lang="en-US" b="1" dirty="0"/>
            <a:t>Fix nature of budget</a:t>
          </a:r>
        </a:p>
      </dgm:t>
    </dgm:pt>
    <dgm:pt modelId="{7B42A1E1-468D-46CF-9D18-57209E115024}" type="parTrans" cxnId="{CABFC924-99D9-4AC4-A057-5007AB804696}">
      <dgm:prSet/>
      <dgm:spPr/>
      <dgm:t>
        <a:bodyPr/>
        <a:lstStyle/>
        <a:p>
          <a:endParaRPr lang="en-US"/>
        </a:p>
      </dgm:t>
    </dgm:pt>
    <dgm:pt modelId="{96AE5217-2CA1-42BB-A56D-DB5D75A98823}" type="sibTrans" cxnId="{CABFC924-99D9-4AC4-A057-5007AB804696}">
      <dgm:prSet/>
      <dgm:spPr/>
      <dgm:t>
        <a:bodyPr/>
        <a:lstStyle/>
        <a:p>
          <a:endParaRPr lang="en-US"/>
        </a:p>
      </dgm:t>
    </dgm:pt>
    <dgm:pt modelId="{4BD704AF-FC80-4C63-8849-C42572215405}">
      <dgm:prSet/>
      <dgm:spPr/>
      <dgm:t>
        <a:bodyPr/>
        <a:lstStyle/>
        <a:p>
          <a:r>
            <a:rPr lang="en-US" b="1" dirty="0"/>
            <a:t>Quality per cost is better than Quality itself</a:t>
          </a:r>
        </a:p>
      </dgm:t>
    </dgm:pt>
    <dgm:pt modelId="{805DC501-0643-498B-98CD-FB0BB7F11C89}" type="parTrans" cxnId="{AB47E621-7B06-44E2-AE23-727A792F7C2E}">
      <dgm:prSet/>
      <dgm:spPr/>
      <dgm:t>
        <a:bodyPr/>
        <a:lstStyle/>
        <a:p>
          <a:endParaRPr lang="en-US"/>
        </a:p>
      </dgm:t>
    </dgm:pt>
    <dgm:pt modelId="{250F0144-4E9B-4DCD-BFD3-6AE2EBCE0EA1}" type="sibTrans" cxnId="{AB47E621-7B06-44E2-AE23-727A792F7C2E}">
      <dgm:prSet/>
      <dgm:spPr/>
      <dgm:t>
        <a:bodyPr/>
        <a:lstStyle/>
        <a:p>
          <a:endParaRPr lang="en-US"/>
        </a:p>
      </dgm:t>
    </dgm:pt>
    <dgm:pt modelId="{3751E787-7127-498F-949D-0A30FC586E6F}">
      <dgm:prSet/>
      <dgm:spPr/>
      <dgm:t>
        <a:bodyPr/>
        <a:lstStyle/>
        <a:p>
          <a:r>
            <a:rPr lang="en-US" b="1" dirty="0"/>
            <a:t>Price depends. On time. On site. On Seller. On location. </a:t>
          </a:r>
        </a:p>
      </dgm:t>
    </dgm:pt>
    <dgm:pt modelId="{3E804FD3-73FD-4987-B33D-CDB7EFFACA99}" type="parTrans" cxnId="{3CEE420E-0F23-4703-BAF2-5927940F0665}">
      <dgm:prSet/>
      <dgm:spPr/>
      <dgm:t>
        <a:bodyPr/>
        <a:lstStyle/>
        <a:p>
          <a:endParaRPr lang="en-US"/>
        </a:p>
      </dgm:t>
    </dgm:pt>
    <dgm:pt modelId="{D6C80159-1323-4846-AA1E-29D2BC634352}" type="sibTrans" cxnId="{3CEE420E-0F23-4703-BAF2-5927940F0665}">
      <dgm:prSet/>
      <dgm:spPr/>
      <dgm:t>
        <a:bodyPr/>
        <a:lstStyle/>
        <a:p>
          <a:endParaRPr lang="en-US"/>
        </a:p>
      </dgm:t>
    </dgm:pt>
    <dgm:pt modelId="{2F7A0E59-AA9A-4C14-896F-B81ED53B16C0}">
      <dgm:prSet/>
      <dgm:spPr/>
      <dgm:t>
        <a:bodyPr/>
        <a:lstStyle/>
        <a:p>
          <a:r>
            <a:rPr lang="en-US" b="1" dirty="0"/>
            <a:t>Not all expensive products are worth buying.</a:t>
          </a:r>
        </a:p>
      </dgm:t>
    </dgm:pt>
    <dgm:pt modelId="{69B56736-F3BA-4517-87B6-9F98D585905B}" type="parTrans" cxnId="{37221FB4-6323-48EC-9388-4C797CCE5736}">
      <dgm:prSet/>
      <dgm:spPr/>
      <dgm:t>
        <a:bodyPr/>
        <a:lstStyle/>
        <a:p>
          <a:endParaRPr lang="en-US"/>
        </a:p>
      </dgm:t>
    </dgm:pt>
    <dgm:pt modelId="{9CFFB666-75F8-42B3-B424-37DA193AF65D}" type="sibTrans" cxnId="{37221FB4-6323-48EC-9388-4C797CCE5736}">
      <dgm:prSet/>
      <dgm:spPr/>
      <dgm:t>
        <a:bodyPr/>
        <a:lstStyle/>
        <a:p>
          <a:endParaRPr lang="en-US"/>
        </a:p>
      </dgm:t>
    </dgm:pt>
    <dgm:pt modelId="{17989A7D-82DD-4707-821A-81F19C60B205}" type="pres">
      <dgm:prSet presAssocID="{F3DBF76F-2E46-4B46-B034-05FB24E64B57}" presName="linear" presStyleCnt="0">
        <dgm:presLayoutVars>
          <dgm:animLvl val="lvl"/>
          <dgm:resizeHandles val="exact"/>
        </dgm:presLayoutVars>
      </dgm:prSet>
      <dgm:spPr/>
    </dgm:pt>
    <dgm:pt modelId="{98DE444A-2059-45DF-9974-CA799A0B15D2}" type="pres">
      <dgm:prSet presAssocID="{495EBA26-92B8-4E57-ACD9-278C47B947E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E3146CE-F365-4C73-9038-83433346DED2}" type="pres">
      <dgm:prSet presAssocID="{B71CB71F-37D4-4522-BD81-2A946CF67CF6}" presName="spacer" presStyleCnt="0"/>
      <dgm:spPr/>
    </dgm:pt>
    <dgm:pt modelId="{38E95280-055C-460F-9F6A-E80181AFCE41}" type="pres">
      <dgm:prSet presAssocID="{CC023545-1C4A-4770-A40B-A5F4A3EFE5C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C3EFAC6-274E-4E92-A932-660E85ADBECA}" type="pres">
      <dgm:prSet presAssocID="{96AE5217-2CA1-42BB-A56D-DB5D75A98823}" presName="spacer" presStyleCnt="0"/>
      <dgm:spPr/>
    </dgm:pt>
    <dgm:pt modelId="{C9372C04-E92D-41ED-97E6-8054E6DA23F6}" type="pres">
      <dgm:prSet presAssocID="{4BD704AF-FC80-4C63-8849-C4257221540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D86C5EA-E3C4-4DCF-A013-73BADB14BD8E}" type="pres">
      <dgm:prSet presAssocID="{250F0144-4E9B-4DCD-BFD3-6AE2EBCE0EA1}" presName="spacer" presStyleCnt="0"/>
      <dgm:spPr/>
    </dgm:pt>
    <dgm:pt modelId="{031EB5ED-FF38-4C2A-B029-2B07FE953C75}" type="pres">
      <dgm:prSet presAssocID="{3751E787-7127-498F-949D-0A30FC586E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8E20F9F-FE33-4EE7-AA0B-F2FAA5F89A6C}" type="pres">
      <dgm:prSet presAssocID="{D6C80159-1323-4846-AA1E-29D2BC634352}" presName="spacer" presStyleCnt="0"/>
      <dgm:spPr/>
    </dgm:pt>
    <dgm:pt modelId="{4E5E80AE-D3FB-4D33-A527-3FA2D15D64BC}" type="pres">
      <dgm:prSet presAssocID="{2F7A0E59-AA9A-4C14-896F-B81ED53B16C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C9FF30C-E337-4F16-BE08-936F0480E7A5}" type="presOf" srcId="{F3DBF76F-2E46-4B46-B034-05FB24E64B57}" destId="{17989A7D-82DD-4707-821A-81F19C60B205}" srcOrd="0" destOrd="0" presId="urn:microsoft.com/office/officeart/2005/8/layout/vList2"/>
    <dgm:cxn modelId="{3CEE420E-0F23-4703-BAF2-5927940F0665}" srcId="{F3DBF76F-2E46-4B46-B034-05FB24E64B57}" destId="{3751E787-7127-498F-949D-0A30FC586E6F}" srcOrd="3" destOrd="0" parTransId="{3E804FD3-73FD-4987-B33D-CDB7EFFACA99}" sibTransId="{D6C80159-1323-4846-AA1E-29D2BC634352}"/>
    <dgm:cxn modelId="{AB47E621-7B06-44E2-AE23-727A792F7C2E}" srcId="{F3DBF76F-2E46-4B46-B034-05FB24E64B57}" destId="{4BD704AF-FC80-4C63-8849-C42572215405}" srcOrd="2" destOrd="0" parTransId="{805DC501-0643-498B-98CD-FB0BB7F11C89}" sibTransId="{250F0144-4E9B-4DCD-BFD3-6AE2EBCE0EA1}"/>
    <dgm:cxn modelId="{CABFC924-99D9-4AC4-A057-5007AB804696}" srcId="{F3DBF76F-2E46-4B46-B034-05FB24E64B57}" destId="{CC023545-1C4A-4770-A40B-A5F4A3EFE5CD}" srcOrd="1" destOrd="0" parTransId="{7B42A1E1-468D-46CF-9D18-57209E115024}" sibTransId="{96AE5217-2CA1-42BB-A56D-DB5D75A98823}"/>
    <dgm:cxn modelId="{20E16B77-E2F2-4996-93D6-0F452617F549}" type="presOf" srcId="{4BD704AF-FC80-4C63-8849-C42572215405}" destId="{C9372C04-E92D-41ED-97E6-8054E6DA23F6}" srcOrd="0" destOrd="0" presId="urn:microsoft.com/office/officeart/2005/8/layout/vList2"/>
    <dgm:cxn modelId="{40B95D58-5912-4B74-A292-F797F5CA3EA0}" srcId="{F3DBF76F-2E46-4B46-B034-05FB24E64B57}" destId="{495EBA26-92B8-4E57-ACD9-278C47B947E1}" srcOrd="0" destOrd="0" parTransId="{C53B4B17-348E-47C6-AA9C-C83A48402257}" sibTransId="{B71CB71F-37D4-4522-BD81-2A946CF67CF6}"/>
    <dgm:cxn modelId="{4CEBE858-84A7-46B5-A020-A43D96AA95C4}" type="presOf" srcId="{CC023545-1C4A-4770-A40B-A5F4A3EFE5CD}" destId="{38E95280-055C-460F-9F6A-E80181AFCE41}" srcOrd="0" destOrd="0" presId="urn:microsoft.com/office/officeart/2005/8/layout/vList2"/>
    <dgm:cxn modelId="{1F321F93-F189-42F3-98F7-E80ADAC8208A}" type="presOf" srcId="{2F7A0E59-AA9A-4C14-896F-B81ED53B16C0}" destId="{4E5E80AE-D3FB-4D33-A527-3FA2D15D64BC}" srcOrd="0" destOrd="0" presId="urn:microsoft.com/office/officeart/2005/8/layout/vList2"/>
    <dgm:cxn modelId="{00790EB3-2135-47C7-AE27-D88E00A6416B}" type="presOf" srcId="{495EBA26-92B8-4E57-ACD9-278C47B947E1}" destId="{98DE444A-2059-45DF-9974-CA799A0B15D2}" srcOrd="0" destOrd="0" presId="urn:microsoft.com/office/officeart/2005/8/layout/vList2"/>
    <dgm:cxn modelId="{37221FB4-6323-48EC-9388-4C797CCE5736}" srcId="{F3DBF76F-2E46-4B46-B034-05FB24E64B57}" destId="{2F7A0E59-AA9A-4C14-896F-B81ED53B16C0}" srcOrd="4" destOrd="0" parTransId="{69B56736-F3BA-4517-87B6-9F98D585905B}" sibTransId="{9CFFB666-75F8-42B3-B424-37DA193AF65D}"/>
    <dgm:cxn modelId="{3C7432CB-F161-4EAC-A466-68A92256A3F8}" type="presOf" srcId="{3751E787-7127-498F-949D-0A30FC586E6F}" destId="{031EB5ED-FF38-4C2A-B029-2B07FE953C75}" srcOrd="0" destOrd="0" presId="urn:microsoft.com/office/officeart/2005/8/layout/vList2"/>
    <dgm:cxn modelId="{D7EC8048-317D-4686-80BC-443B54434EAD}" type="presParOf" srcId="{17989A7D-82DD-4707-821A-81F19C60B205}" destId="{98DE444A-2059-45DF-9974-CA799A0B15D2}" srcOrd="0" destOrd="0" presId="urn:microsoft.com/office/officeart/2005/8/layout/vList2"/>
    <dgm:cxn modelId="{238D908E-969A-4A14-92BE-528D87BE7F67}" type="presParOf" srcId="{17989A7D-82DD-4707-821A-81F19C60B205}" destId="{3E3146CE-F365-4C73-9038-83433346DED2}" srcOrd="1" destOrd="0" presId="urn:microsoft.com/office/officeart/2005/8/layout/vList2"/>
    <dgm:cxn modelId="{560AD611-3EE1-4713-894E-1FFED8E12B5E}" type="presParOf" srcId="{17989A7D-82DD-4707-821A-81F19C60B205}" destId="{38E95280-055C-460F-9F6A-E80181AFCE41}" srcOrd="2" destOrd="0" presId="urn:microsoft.com/office/officeart/2005/8/layout/vList2"/>
    <dgm:cxn modelId="{88231FBB-8EF9-4816-9B26-87131FD1DD13}" type="presParOf" srcId="{17989A7D-82DD-4707-821A-81F19C60B205}" destId="{0C3EFAC6-274E-4E92-A932-660E85ADBECA}" srcOrd="3" destOrd="0" presId="urn:microsoft.com/office/officeart/2005/8/layout/vList2"/>
    <dgm:cxn modelId="{B655C4AF-45CA-4030-BD75-256921E85EC6}" type="presParOf" srcId="{17989A7D-82DD-4707-821A-81F19C60B205}" destId="{C9372C04-E92D-41ED-97E6-8054E6DA23F6}" srcOrd="4" destOrd="0" presId="urn:microsoft.com/office/officeart/2005/8/layout/vList2"/>
    <dgm:cxn modelId="{3C073A29-041A-4FF4-978C-31CE19680250}" type="presParOf" srcId="{17989A7D-82DD-4707-821A-81F19C60B205}" destId="{5D86C5EA-E3C4-4DCF-A013-73BADB14BD8E}" srcOrd="5" destOrd="0" presId="urn:microsoft.com/office/officeart/2005/8/layout/vList2"/>
    <dgm:cxn modelId="{A576D17A-6B53-4CBC-81AE-49BD888EBAE9}" type="presParOf" srcId="{17989A7D-82DD-4707-821A-81F19C60B205}" destId="{031EB5ED-FF38-4C2A-B029-2B07FE953C75}" srcOrd="6" destOrd="0" presId="urn:microsoft.com/office/officeart/2005/8/layout/vList2"/>
    <dgm:cxn modelId="{6BE05A8C-C94A-4A95-920D-2B580E46C374}" type="presParOf" srcId="{17989A7D-82DD-4707-821A-81F19C60B205}" destId="{88E20F9F-FE33-4EE7-AA0B-F2FAA5F89A6C}" srcOrd="7" destOrd="0" presId="urn:microsoft.com/office/officeart/2005/8/layout/vList2"/>
    <dgm:cxn modelId="{CE2CC544-25D2-4DE0-B2AD-F96B8B1F7549}" type="presParOf" srcId="{17989A7D-82DD-4707-821A-81F19C60B205}" destId="{4E5E80AE-D3FB-4D33-A527-3FA2D15D64B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08138C3-F3BD-4111-95BD-A4535FF69B9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5BB26-A9FA-4D4E-903F-2139FFC68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Membrane vs Mechanical keyboard</a:t>
          </a:r>
        </a:p>
      </dgm:t>
    </dgm:pt>
    <dgm:pt modelId="{C3D3637C-5971-42A0-93B5-C3F1CE974CEC}" type="parTrans" cxnId="{027B1D80-6FEF-4AFB-AB40-5C4918277C11}">
      <dgm:prSet/>
      <dgm:spPr/>
      <dgm:t>
        <a:bodyPr/>
        <a:lstStyle/>
        <a:p>
          <a:endParaRPr lang="en-US"/>
        </a:p>
      </dgm:t>
    </dgm:pt>
    <dgm:pt modelId="{00F256EC-AD87-4F95-BA8B-2A2E43EEAF70}" type="sibTrans" cxnId="{027B1D80-6FEF-4AFB-AB40-5C4918277C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38CBE6-76A4-4108-9A24-F6F40113C5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Different mouses</a:t>
          </a:r>
        </a:p>
      </dgm:t>
    </dgm:pt>
    <dgm:pt modelId="{CE5F2EF5-FCD3-4325-B09C-F78D08272966}" type="parTrans" cxnId="{8C2AE2C8-6FCC-46AF-8CF8-C488B96ABF6B}">
      <dgm:prSet/>
      <dgm:spPr/>
      <dgm:t>
        <a:bodyPr/>
        <a:lstStyle/>
        <a:p>
          <a:endParaRPr lang="en-US"/>
        </a:p>
      </dgm:t>
    </dgm:pt>
    <dgm:pt modelId="{13346501-6AFF-4566-975F-21D86095E62E}" type="sibTrans" cxnId="{8C2AE2C8-6FCC-46AF-8CF8-C488B96ABF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604CC8-3088-4CDE-9085-27694BE7B1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3d render Test</a:t>
          </a:r>
        </a:p>
      </dgm:t>
    </dgm:pt>
    <dgm:pt modelId="{98880BE2-10A8-47BC-8F68-605F07CD09FE}" type="parTrans" cxnId="{F266FD85-9215-498C-833E-CEE6B7273FD2}">
      <dgm:prSet/>
      <dgm:spPr/>
      <dgm:t>
        <a:bodyPr/>
        <a:lstStyle/>
        <a:p>
          <a:endParaRPr lang="en-US"/>
        </a:p>
      </dgm:t>
    </dgm:pt>
    <dgm:pt modelId="{FFA32458-0B4A-4F67-AF76-CA13FC89845E}" type="sibTrans" cxnId="{F266FD85-9215-498C-833E-CEE6B7273F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56293A-E71C-4FC4-8F94-46D908166D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Browsing Test</a:t>
          </a:r>
        </a:p>
      </dgm:t>
    </dgm:pt>
    <dgm:pt modelId="{C62B6E3E-297B-4785-A45C-5F09E7124A1F}" type="parTrans" cxnId="{C7A693EC-941B-43C0-A4DE-C9367AF2E10A}">
      <dgm:prSet/>
      <dgm:spPr/>
      <dgm:t>
        <a:bodyPr/>
        <a:lstStyle/>
        <a:p>
          <a:endParaRPr lang="en-US"/>
        </a:p>
      </dgm:t>
    </dgm:pt>
    <dgm:pt modelId="{FD29BD64-C6CE-45F7-A31C-E7EDBA6FF1F3}" type="sibTrans" cxnId="{C7A693EC-941B-43C0-A4DE-C9367AF2E10A}">
      <dgm:prSet/>
      <dgm:spPr/>
      <dgm:t>
        <a:bodyPr/>
        <a:lstStyle/>
        <a:p>
          <a:endParaRPr lang="en-US"/>
        </a:p>
      </dgm:t>
    </dgm:pt>
    <dgm:pt modelId="{CB4AEC12-8209-4A61-B60A-8D89A54D1F4A}" type="pres">
      <dgm:prSet presAssocID="{508138C3-F3BD-4111-95BD-A4535FF69B94}" presName="outerComposite" presStyleCnt="0">
        <dgm:presLayoutVars>
          <dgm:chMax val="5"/>
          <dgm:dir/>
          <dgm:resizeHandles val="exact"/>
        </dgm:presLayoutVars>
      </dgm:prSet>
      <dgm:spPr/>
    </dgm:pt>
    <dgm:pt modelId="{B68ECAD5-0703-49E8-881B-BFB129B9B802}" type="pres">
      <dgm:prSet presAssocID="{508138C3-F3BD-4111-95BD-A4535FF69B94}" presName="dummyMaxCanvas" presStyleCnt="0">
        <dgm:presLayoutVars/>
      </dgm:prSet>
      <dgm:spPr/>
    </dgm:pt>
    <dgm:pt modelId="{9A60CD66-F2C5-4681-84B1-6F4C641B3901}" type="pres">
      <dgm:prSet presAssocID="{508138C3-F3BD-4111-95BD-A4535FF69B94}" presName="FourNodes_1" presStyleLbl="node1" presStyleIdx="0" presStyleCnt="4">
        <dgm:presLayoutVars>
          <dgm:bulletEnabled val="1"/>
        </dgm:presLayoutVars>
      </dgm:prSet>
      <dgm:spPr/>
    </dgm:pt>
    <dgm:pt modelId="{8262DCFC-C432-4ED1-AC38-EBE0C806256C}" type="pres">
      <dgm:prSet presAssocID="{508138C3-F3BD-4111-95BD-A4535FF69B94}" presName="FourNodes_2" presStyleLbl="node1" presStyleIdx="1" presStyleCnt="4">
        <dgm:presLayoutVars>
          <dgm:bulletEnabled val="1"/>
        </dgm:presLayoutVars>
      </dgm:prSet>
      <dgm:spPr/>
    </dgm:pt>
    <dgm:pt modelId="{63DBC09E-FB7C-4A2F-9947-9500077D1E90}" type="pres">
      <dgm:prSet presAssocID="{508138C3-F3BD-4111-95BD-A4535FF69B94}" presName="FourNodes_3" presStyleLbl="node1" presStyleIdx="2" presStyleCnt="4">
        <dgm:presLayoutVars>
          <dgm:bulletEnabled val="1"/>
        </dgm:presLayoutVars>
      </dgm:prSet>
      <dgm:spPr/>
    </dgm:pt>
    <dgm:pt modelId="{78A68CAD-FAD0-431B-A605-E6909DC185EE}" type="pres">
      <dgm:prSet presAssocID="{508138C3-F3BD-4111-95BD-A4535FF69B94}" presName="FourNodes_4" presStyleLbl="node1" presStyleIdx="3" presStyleCnt="4">
        <dgm:presLayoutVars>
          <dgm:bulletEnabled val="1"/>
        </dgm:presLayoutVars>
      </dgm:prSet>
      <dgm:spPr/>
    </dgm:pt>
    <dgm:pt modelId="{33F457A2-F12E-4658-9126-6325DD90A6F4}" type="pres">
      <dgm:prSet presAssocID="{508138C3-F3BD-4111-95BD-A4535FF69B94}" presName="FourConn_1-2" presStyleLbl="fgAccFollowNode1" presStyleIdx="0" presStyleCnt="3">
        <dgm:presLayoutVars>
          <dgm:bulletEnabled val="1"/>
        </dgm:presLayoutVars>
      </dgm:prSet>
      <dgm:spPr/>
    </dgm:pt>
    <dgm:pt modelId="{DBAB8FD3-6809-4C8A-929A-C43E3389290A}" type="pres">
      <dgm:prSet presAssocID="{508138C3-F3BD-4111-95BD-A4535FF69B94}" presName="FourConn_2-3" presStyleLbl="fgAccFollowNode1" presStyleIdx="1" presStyleCnt="3">
        <dgm:presLayoutVars>
          <dgm:bulletEnabled val="1"/>
        </dgm:presLayoutVars>
      </dgm:prSet>
      <dgm:spPr/>
    </dgm:pt>
    <dgm:pt modelId="{CC4CB7EC-5F4B-4117-8DB3-D1F9CD86451C}" type="pres">
      <dgm:prSet presAssocID="{508138C3-F3BD-4111-95BD-A4535FF69B94}" presName="FourConn_3-4" presStyleLbl="fgAccFollowNode1" presStyleIdx="2" presStyleCnt="3">
        <dgm:presLayoutVars>
          <dgm:bulletEnabled val="1"/>
        </dgm:presLayoutVars>
      </dgm:prSet>
      <dgm:spPr/>
    </dgm:pt>
    <dgm:pt modelId="{860848B5-B1F0-4679-8CD1-F8A9DC6D5E5B}" type="pres">
      <dgm:prSet presAssocID="{508138C3-F3BD-4111-95BD-A4535FF69B94}" presName="FourNodes_1_text" presStyleLbl="node1" presStyleIdx="3" presStyleCnt="4">
        <dgm:presLayoutVars>
          <dgm:bulletEnabled val="1"/>
        </dgm:presLayoutVars>
      </dgm:prSet>
      <dgm:spPr/>
    </dgm:pt>
    <dgm:pt modelId="{B5440B98-BA81-45BC-BDDD-434B41740FD1}" type="pres">
      <dgm:prSet presAssocID="{508138C3-F3BD-4111-95BD-A4535FF69B94}" presName="FourNodes_2_text" presStyleLbl="node1" presStyleIdx="3" presStyleCnt="4">
        <dgm:presLayoutVars>
          <dgm:bulletEnabled val="1"/>
        </dgm:presLayoutVars>
      </dgm:prSet>
      <dgm:spPr/>
    </dgm:pt>
    <dgm:pt modelId="{D4FB8F59-83FB-4C6E-9FA9-B04419A6A108}" type="pres">
      <dgm:prSet presAssocID="{508138C3-F3BD-4111-95BD-A4535FF69B94}" presName="FourNodes_3_text" presStyleLbl="node1" presStyleIdx="3" presStyleCnt="4">
        <dgm:presLayoutVars>
          <dgm:bulletEnabled val="1"/>
        </dgm:presLayoutVars>
      </dgm:prSet>
      <dgm:spPr/>
    </dgm:pt>
    <dgm:pt modelId="{BFB70419-F5DD-484F-8BA4-8EA0A74D07B9}" type="pres">
      <dgm:prSet presAssocID="{508138C3-F3BD-4111-95BD-A4535FF69B9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E1EE731-224B-4C47-9A5F-B4D655AEBCB3}" type="presOf" srcId="{13346501-6AFF-4566-975F-21D86095E62E}" destId="{DBAB8FD3-6809-4C8A-929A-C43E3389290A}" srcOrd="0" destOrd="0" presId="urn:microsoft.com/office/officeart/2005/8/layout/vProcess5"/>
    <dgm:cxn modelId="{A3590837-6F40-43D4-8919-990BD87F24AC}" type="presOf" srcId="{A515BB26-A9FA-4D4E-903F-2139FFC683D4}" destId="{860848B5-B1F0-4679-8CD1-F8A9DC6D5E5B}" srcOrd="1" destOrd="0" presId="urn:microsoft.com/office/officeart/2005/8/layout/vProcess5"/>
    <dgm:cxn modelId="{98D9C950-8294-4090-85E4-C508D52590AE}" type="presOf" srcId="{FFA32458-0B4A-4F67-AF76-CA13FC89845E}" destId="{CC4CB7EC-5F4B-4117-8DB3-D1F9CD86451C}" srcOrd="0" destOrd="0" presId="urn:microsoft.com/office/officeart/2005/8/layout/vProcess5"/>
    <dgm:cxn modelId="{643CBB51-9FC8-49AA-9FD2-333F4A6DCE3A}" type="presOf" srcId="{6156293A-E71C-4FC4-8F94-46D908166D8E}" destId="{78A68CAD-FAD0-431B-A605-E6909DC185EE}" srcOrd="0" destOrd="0" presId="urn:microsoft.com/office/officeart/2005/8/layout/vProcess5"/>
    <dgm:cxn modelId="{7DEAD556-3E51-4997-A0D5-CCA23105D22F}" type="presOf" srcId="{00F256EC-AD87-4F95-BA8B-2A2E43EEAF70}" destId="{33F457A2-F12E-4658-9126-6325DD90A6F4}" srcOrd="0" destOrd="0" presId="urn:microsoft.com/office/officeart/2005/8/layout/vProcess5"/>
    <dgm:cxn modelId="{F4A9025A-A36E-4CC7-96BA-D88145B07D62}" type="presOf" srcId="{A515BB26-A9FA-4D4E-903F-2139FFC683D4}" destId="{9A60CD66-F2C5-4681-84B1-6F4C641B3901}" srcOrd="0" destOrd="0" presId="urn:microsoft.com/office/officeart/2005/8/layout/vProcess5"/>
    <dgm:cxn modelId="{027B1D80-6FEF-4AFB-AB40-5C4918277C11}" srcId="{508138C3-F3BD-4111-95BD-A4535FF69B94}" destId="{A515BB26-A9FA-4D4E-903F-2139FFC683D4}" srcOrd="0" destOrd="0" parTransId="{C3D3637C-5971-42A0-93B5-C3F1CE974CEC}" sibTransId="{00F256EC-AD87-4F95-BA8B-2A2E43EEAF70}"/>
    <dgm:cxn modelId="{FF02EE81-1F98-4E0B-9874-7AE18AEE4E54}" type="presOf" srcId="{1A38CBE6-76A4-4108-9A24-F6F40113C51C}" destId="{B5440B98-BA81-45BC-BDDD-434B41740FD1}" srcOrd="1" destOrd="0" presId="urn:microsoft.com/office/officeart/2005/8/layout/vProcess5"/>
    <dgm:cxn modelId="{F266FD85-9215-498C-833E-CEE6B7273FD2}" srcId="{508138C3-F3BD-4111-95BD-A4535FF69B94}" destId="{6B604CC8-3088-4CDE-9085-27694BE7B1A2}" srcOrd="2" destOrd="0" parTransId="{98880BE2-10A8-47BC-8F68-605F07CD09FE}" sibTransId="{FFA32458-0B4A-4F67-AF76-CA13FC89845E}"/>
    <dgm:cxn modelId="{2972008F-2E9C-47B9-8557-C8A51606A767}" type="presOf" srcId="{6156293A-E71C-4FC4-8F94-46D908166D8E}" destId="{BFB70419-F5DD-484F-8BA4-8EA0A74D07B9}" srcOrd="1" destOrd="0" presId="urn:microsoft.com/office/officeart/2005/8/layout/vProcess5"/>
    <dgm:cxn modelId="{2ADF63A5-B20C-4CED-9390-B90DF875ECFB}" type="presOf" srcId="{6B604CC8-3088-4CDE-9085-27694BE7B1A2}" destId="{63DBC09E-FB7C-4A2F-9947-9500077D1E90}" srcOrd="0" destOrd="0" presId="urn:microsoft.com/office/officeart/2005/8/layout/vProcess5"/>
    <dgm:cxn modelId="{E7062CB0-5CDE-4ABD-99CC-38109B8ED8FD}" type="presOf" srcId="{6B604CC8-3088-4CDE-9085-27694BE7B1A2}" destId="{D4FB8F59-83FB-4C6E-9FA9-B04419A6A108}" srcOrd="1" destOrd="0" presId="urn:microsoft.com/office/officeart/2005/8/layout/vProcess5"/>
    <dgm:cxn modelId="{3AD176B1-8572-4C5E-A7EE-6FF87CDAEE57}" type="presOf" srcId="{1A38CBE6-76A4-4108-9A24-F6F40113C51C}" destId="{8262DCFC-C432-4ED1-AC38-EBE0C806256C}" srcOrd="0" destOrd="0" presId="urn:microsoft.com/office/officeart/2005/8/layout/vProcess5"/>
    <dgm:cxn modelId="{D22DACBC-70BE-414D-A471-E25C2D25C0CF}" type="presOf" srcId="{508138C3-F3BD-4111-95BD-A4535FF69B94}" destId="{CB4AEC12-8209-4A61-B60A-8D89A54D1F4A}" srcOrd="0" destOrd="0" presId="urn:microsoft.com/office/officeart/2005/8/layout/vProcess5"/>
    <dgm:cxn modelId="{8C2AE2C8-6FCC-46AF-8CF8-C488B96ABF6B}" srcId="{508138C3-F3BD-4111-95BD-A4535FF69B94}" destId="{1A38CBE6-76A4-4108-9A24-F6F40113C51C}" srcOrd="1" destOrd="0" parTransId="{CE5F2EF5-FCD3-4325-B09C-F78D08272966}" sibTransId="{13346501-6AFF-4566-975F-21D86095E62E}"/>
    <dgm:cxn modelId="{C7A693EC-941B-43C0-A4DE-C9367AF2E10A}" srcId="{508138C3-F3BD-4111-95BD-A4535FF69B94}" destId="{6156293A-E71C-4FC4-8F94-46D908166D8E}" srcOrd="3" destOrd="0" parTransId="{C62B6E3E-297B-4785-A45C-5F09E7124A1F}" sibTransId="{FD29BD64-C6CE-45F7-A31C-E7EDBA6FF1F3}"/>
    <dgm:cxn modelId="{9EE8F810-F8CA-4FF4-8A27-22020EA8899D}" type="presParOf" srcId="{CB4AEC12-8209-4A61-B60A-8D89A54D1F4A}" destId="{B68ECAD5-0703-49E8-881B-BFB129B9B802}" srcOrd="0" destOrd="0" presId="urn:microsoft.com/office/officeart/2005/8/layout/vProcess5"/>
    <dgm:cxn modelId="{EA0934E9-75A9-48B6-898F-CDF1E0C6B6EB}" type="presParOf" srcId="{CB4AEC12-8209-4A61-B60A-8D89A54D1F4A}" destId="{9A60CD66-F2C5-4681-84B1-6F4C641B3901}" srcOrd="1" destOrd="0" presId="urn:microsoft.com/office/officeart/2005/8/layout/vProcess5"/>
    <dgm:cxn modelId="{2D785AEB-DD99-4850-A69E-B564A8A6F821}" type="presParOf" srcId="{CB4AEC12-8209-4A61-B60A-8D89A54D1F4A}" destId="{8262DCFC-C432-4ED1-AC38-EBE0C806256C}" srcOrd="2" destOrd="0" presId="urn:microsoft.com/office/officeart/2005/8/layout/vProcess5"/>
    <dgm:cxn modelId="{12F2D801-2F60-471D-8A93-C1511A4A5587}" type="presParOf" srcId="{CB4AEC12-8209-4A61-B60A-8D89A54D1F4A}" destId="{63DBC09E-FB7C-4A2F-9947-9500077D1E90}" srcOrd="3" destOrd="0" presId="urn:microsoft.com/office/officeart/2005/8/layout/vProcess5"/>
    <dgm:cxn modelId="{2DD5995F-0E6F-47CC-ACA9-B86DDDFBEBF6}" type="presParOf" srcId="{CB4AEC12-8209-4A61-B60A-8D89A54D1F4A}" destId="{78A68CAD-FAD0-431B-A605-E6909DC185EE}" srcOrd="4" destOrd="0" presId="urn:microsoft.com/office/officeart/2005/8/layout/vProcess5"/>
    <dgm:cxn modelId="{485807F3-CA23-41BA-8FD6-69163FDA3444}" type="presParOf" srcId="{CB4AEC12-8209-4A61-B60A-8D89A54D1F4A}" destId="{33F457A2-F12E-4658-9126-6325DD90A6F4}" srcOrd="5" destOrd="0" presId="urn:microsoft.com/office/officeart/2005/8/layout/vProcess5"/>
    <dgm:cxn modelId="{787C967D-86C5-4F78-95B4-F8489B4C7A41}" type="presParOf" srcId="{CB4AEC12-8209-4A61-B60A-8D89A54D1F4A}" destId="{DBAB8FD3-6809-4C8A-929A-C43E3389290A}" srcOrd="6" destOrd="0" presId="urn:microsoft.com/office/officeart/2005/8/layout/vProcess5"/>
    <dgm:cxn modelId="{605E5718-BC13-4E61-973C-3CF678A4451C}" type="presParOf" srcId="{CB4AEC12-8209-4A61-B60A-8D89A54D1F4A}" destId="{CC4CB7EC-5F4B-4117-8DB3-D1F9CD86451C}" srcOrd="7" destOrd="0" presId="urn:microsoft.com/office/officeart/2005/8/layout/vProcess5"/>
    <dgm:cxn modelId="{2C954092-E8FF-49B2-AE44-0F9D2BE48917}" type="presParOf" srcId="{CB4AEC12-8209-4A61-B60A-8D89A54D1F4A}" destId="{860848B5-B1F0-4679-8CD1-F8A9DC6D5E5B}" srcOrd="8" destOrd="0" presId="urn:microsoft.com/office/officeart/2005/8/layout/vProcess5"/>
    <dgm:cxn modelId="{F8535239-ED8C-472A-92D1-526AB1FDD65F}" type="presParOf" srcId="{CB4AEC12-8209-4A61-B60A-8D89A54D1F4A}" destId="{B5440B98-BA81-45BC-BDDD-434B41740FD1}" srcOrd="9" destOrd="0" presId="urn:microsoft.com/office/officeart/2005/8/layout/vProcess5"/>
    <dgm:cxn modelId="{5D455CC1-983A-40FE-99BD-CE1076ABF91F}" type="presParOf" srcId="{CB4AEC12-8209-4A61-B60A-8D89A54D1F4A}" destId="{D4FB8F59-83FB-4C6E-9FA9-B04419A6A108}" srcOrd="10" destOrd="0" presId="urn:microsoft.com/office/officeart/2005/8/layout/vProcess5"/>
    <dgm:cxn modelId="{1020BB35-2A28-407E-AC80-2BF87EA6ACAC}" type="presParOf" srcId="{CB4AEC12-8209-4A61-B60A-8D89A54D1F4A}" destId="{BFB70419-F5DD-484F-8BA4-8EA0A74D07B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08138C3-F3BD-4111-95BD-A4535FF69B9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5BB26-A9FA-4D4E-903F-2139FFC68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Portability</a:t>
          </a:r>
        </a:p>
      </dgm:t>
    </dgm:pt>
    <dgm:pt modelId="{C3D3637C-5971-42A0-93B5-C3F1CE974CEC}" type="parTrans" cxnId="{027B1D80-6FEF-4AFB-AB40-5C4918277C11}">
      <dgm:prSet/>
      <dgm:spPr/>
      <dgm:t>
        <a:bodyPr/>
        <a:lstStyle/>
        <a:p>
          <a:endParaRPr lang="en-US"/>
        </a:p>
      </dgm:t>
    </dgm:pt>
    <dgm:pt modelId="{00F256EC-AD87-4F95-BA8B-2A2E43EEAF70}" type="sibTrans" cxnId="{027B1D80-6FEF-4AFB-AB40-5C4918277C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38CBE6-76A4-4108-9A24-F6F40113C5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Upgradability</a:t>
          </a:r>
        </a:p>
      </dgm:t>
    </dgm:pt>
    <dgm:pt modelId="{CE5F2EF5-FCD3-4325-B09C-F78D08272966}" type="parTrans" cxnId="{8C2AE2C8-6FCC-46AF-8CF8-C488B96ABF6B}">
      <dgm:prSet/>
      <dgm:spPr/>
      <dgm:t>
        <a:bodyPr/>
        <a:lstStyle/>
        <a:p>
          <a:endParaRPr lang="en-US"/>
        </a:p>
      </dgm:t>
    </dgm:pt>
    <dgm:pt modelId="{13346501-6AFF-4566-975F-21D86095E62E}" type="sibTrans" cxnId="{8C2AE2C8-6FCC-46AF-8CF8-C488B96ABF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604CC8-3088-4CDE-9085-27694BE7B1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Battery</a:t>
          </a:r>
        </a:p>
      </dgm:t>
    </dgm:pt>
    <dgm:pt modelId="{98880BE2-10A8-47BC-8F68-605F07CD09FE}" type="parTrans" cxnId="{F266FD85-9215-498C-833E-CEE6B7273FD2}">
      <dgm:prSet/>
      <dgm:spPr/>
      <dgm:t>
        <a:bodyPr/>
        <a:lstStyle/>
        <a:p>
          <a:endParaRPr lang="en-US"/>
        </a:p>
      </dgm:t>
    </dgm:pt>
    <dgm:pt modelId="{FFA32458-0B4A-4F67-AF76-CA13FC89845E}" type="sibTrans" cxnId="{F266FD85-9215-498C-833E-CEE6B7273F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56293A-E71C-4FC4-8F94-46D908166D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Charging</a:t>
          </a:r>
        </a:p>
      </dgm:t>
    </dgm:pt>
    <dgm:pt modelId="{FD29BD64-C6CE-45F7-A31C-E7EDBA6FF1F3}" type="sibTrans" cxnId="{C7A693EC-941B-43C0-A4DE-C9367AF2E10A}">
      <dgm:prSet/>
      <dgm:spPr/>
      <dgm:t>
        <a:bodyPr/>
        <a:lstStyle/>
        <a:p>
          <a:endParaRPr lang="en-US"/>
        </a:p>
      </dgm:t>
    </dgm:pt>
    <dgm:pt modelId="{C62B6E3E-297B-4785-A45C-5F09E7124A1F}" type="parTrans" cxnId="{C7A693EC-941B-43C0-A4DE-C9367AF2E10A}">
      <dgm:prSet/>
      <dgm:spPr/>
      <dgm:t>
        <a:bodyPr/>
        <a:lstStyle/>
        <a:p>
          <a:endParaRPr lang="en-US"/>
        </a:p>
      </dgm:t>
    </dgm:pt>
    <dgm:pt modelId="{CB4AEC12-8209-4A61-B60A-8D89A54D1F4A}" type="pres">
      <dgm:prSet presAssocID="{508138C3-F3BD-4111-95BD-A4535FF69B94}" presName="outerComposite" presStyleCnt="0">
        <dgm:presLayoutVars>
          <dgm:chMax val="5"/>
          <dgm:dir/>
          <dgm:resizeHandles val="exact"/>
        </dgm:presLayoutVars>
      </dgm:prSet>
      <dgm:spPr/>
    </dgm:pt>
    <dgm:pt modelId="{B68ECAD5-0703-49E8-881B-BFB129B9B802}" type="pres">
      <dgm:prSet presAssocID="{508138C3-F3BD-4111-95BD-A4535FF69B94}" presName="dummyMaxCanvas" presStyleCnt="0">
        <dgm:presLayoutVars/>
      </dgm:prSet>
      <dgm:spPr/>
    </dgm:pt>
    <dgm:pt modelId="{9A60CD66-F2C5-4681-84B1-6F4C641B3901}" type="pres">
      <dgm:prSet presAssocID="{508138C3-F3BD-4111-95BD-A4535FF69B94}" presName="FourNodes_1" presStyleLbl="node1" presStyleIdx="0" presStyleCnt="4">
        <dgm:presLayoutVars>
          <dgm:bulletEnabled val="1"/>
        </dgm:presLayoutVars>
      </dgm:prSet>
      <dgm:spPr/>
    </dgm:pt>
    <dgm:pt modelId="{8262DCFC-C432-4ED1-AC38-EBE0C806256C}" type="pres">
      <dgm:prSet presAssocID="{508138C3-F3BD-4111-95BD-A4535FF69B94}" presName="FourNodes_2" presStyleLbl="node1" presStyleIdx="1" presStyleCnt="4">
        <dgm:presLayoutVars>
          <dgm:bulletEnabled val="1"/>
        </dgm:presLayoutVars>
      </dgm:prSet>
      <dgm:spPr/>
    </dgm:pt>
    <dgm:pt modelId="{63DBC09E-FB7C-4A2F-9947-9500077D1E90}" type="pres">
      <dgm:prSet presAssocID="{508138C3-F3BD-4111-95BD-A4535FF69B94}" presName="FourNodes_3" presStyleLbl="node1" presStyleIdx="2" presStyleCnt="4">
        <dgm:presLayoutVars>
          <dgm:bulletEnabled val="1"/>
        </dgm:presLayoutVars>
      </dgm:prSet>
      <dgm:spPr/>
    </dgm:pt>
    <dgm:pt modelId="{78A68CAD-FAD0-431B-A605-E6909DC185EE}" type="pres">
      <dgm:prSet presAssocID="{508138C3-F3BD-4111-95BD-A4535FF69B94}" presName="FourNodes_4" presStyleLbl="node1" presStyleIdx="3" presStyleCnt="4">
        <dgm:presLayoutVars>
          <dgm:bulletEnabled val="1"/>
        </dgm:presLayoutVars>
      </dgm:prSet>
      <dgm:spPr/>
    </dgm:pt>
    <dgm:pt modelId="{33F457A2-F12E-4658-9126-6325DD90A6F4}" type="pres">
      <dgm:prSet presAssocID="{508138C3-F3BD-4111-95BD-A4535FF69B94}" presName="FourConn_1-2" presStyleLbl="fgAccFollowNode1" presStyleIdx="0" presStyleCnt="3">
        <dgm:presLayoutVars>
          <dgm:bulletEnabled val="1"/>
        </dgm:presLayoutVars>
      </dgm:prSet>
      <dgm:spPr/>
    </dgm:pt>
    <dgm:pt modelId="{DBAB8FD3-6809-4C8A-929A-C43E3389290A}" type="pres">
      <dgm:prSet presAssocID="{508138C3-F3BD-4111-95BD-A4535FF69B94}" presName="FourConn_2-3" presStyleLbl="fgAccFollowNode1" presStyleIdx="1" presStyleCnt="3">
        <dgm:presLayoutVars>
          <dgm:bulletEnabled val="1"/>
        </dgm:presLayoutVars>
      </dgm:prSet>
      <dgm:spPr/>
    </dgm:pt>
    <dgm:pt modelId="{CC4CB7EC-5F4B-4117-8DB3-D1F9CD86451C}" type="pres">
      <dgm:prSet presAssocID="{508138C3-F3BD-4111-95BD-A4535FF69B94}" presName="FourConn_3-4" presStyleLbl="fgAccFollowNode1" presStyleIdx="2" presStyleCnt="3">
        <dgm:presLayoutVars>
          <dgm:bulletEnabled val="1"/>
        </dgm:presLayoutVars>
      </dgm:prSet>
      <dgm:spPr/>
    </dgm:pt>
    <dgm:pt modelId="{860848B5-B1F0-4679-8CD1-F8A9DC6D5E5B}" type="pres">
      <dgm:prSet presAssocID="{508138C3-F3BD-4111-95BD-A4535FF69B94}" presName="FourNodes_1_text" presStyleLbl="node1" presStyleIdx="3" presStyleCnt="4">
        <dgm:presLayoutVars>
          <dgm:bulletEnabled val="1"/>
        </dgm:presLayoutVars>
      </dgm:prSet>
      <dgm:spPr/>
    </dgm:pt>
    <dgm:pt modelId="{B5440B98-BA81-45BC-BDDD-434B41740FD1}" type="pres">
      <dgm:prSet presAssocID="{508138C3-F3BD-4111-95BD-A4535FF69B94}" presName="FourNodes_2_text" presStyleLbl="node1" presStyleIdx="3" presStyleCnt="4">
        <dgm:presLayoutVars>
          <dgm:bulletEnabled val="1"/>
        </dgm:presLayoutVars>
      </dgm:prSet>
      <dgm:spPr/>
    </dgm:pt>
    <dgm:pt modelId="{D4FB8F59-83FB-4C6E-9FA9-B04419A6A108}" type="pres">
      <dgm:prSet presAssocID="{508138C3-F3BD-4111-95BD-A4535FF69B94}" presName="FourNodes_3_text" presStyleLbl="node1" presStyleIdx="3" presStyleCnt="4">
        <dgm:presLayoutVars>
          <dgm:bulletEnabled val="1"/>
        </dgm:presLayoutVars>
      </dgm:prSet>
      <dgm:spPr/>
    </dgm:pt>
    <dgm:pt modelId="{BFB70419-F5DD-484F-8BA4-8EA0A74D07B9}" type="pres">
      <dgm:prSet presAssocID="{508138C3-F3BD-4111-95BD-A4535FF69B9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E1EE731-224B-4C47-9A5F-B4D655AEBCB3}" type="presOf" srcId="{13346501-6AFF-4566-975F-21D86095E62E}" destId="{DBAB8FD3-6809-4C8A-929A-C43E3389290A}" srcOrd="0" destOrd="0" presId="urn:microsoft.com/office/officeart/2005/8/layout/vProcess5"/>
    <dgm:cxn modelId="{A3590837-6F40-43D4-8919-990BD87F24AC}" type="presOf" srcId="{A515BB26-A9FA-4D4E-903F-2139FFC683D4}" destId="{860848B5-B1F0-4679-8CD1-F8A9DC6D5E5B}" srcOrd="1" destOrd="0" presId="urn:microsoft.com/office/officeart/2005/8/layout/vProcess5"/>
    <dgm:cxn modelId="{98D9C950-8294-4090-85E4-C508D52590AE}" type="presOf" srcId="{FFA32458-0B4A-4F67-AF76-CA13FC89845E}" destId="{CC4CB7EC-5F4B-4117-8DB3-D1F9CD86451C}" srcOrd="0" destOrd="0" presId="urn:microsoft.com/office/officeart/2005/8/layout/vProcess5"/>
    <dgm:cxn modelId="{643CBB51-9FC8-49AA-9FD2-333F4A6DCE3A}" type="presOf" srcId="{6156293A-E71C-4FC4-8F94-46D908166D8E}" destId="{78A68CAD-FAD0-431B-A605-E6909DC185EE}" srcOrd="0" destOrd="0" presId="urn:microsoft.com/office/officeart/2005/8/layout/vProcess5"/>
    <dgm:cxn modelId="{7DEAD556-3E51-4997-A0D5-CCA23105D22F}" type="presOf" srcId="{00F256EC-AD87-4F95-BA8B-2A2E43EEAF70}" destId="{33F457A2-F12E-4658-9126-6325DD90A6F4}" srcOrd="0" destOrd="0" presId="urn:microsoft.com/office/officeart/2005/8/layout/vProcess5"/>
    <dgm:cxn modelId="{F4A9025A-A36E-4CC7-96BA-D88145B07D62}" type="presOf" srcId="{A515BB26-A9FA-4D4E-903F-2139FFC683D4}" destId="{9A60CD66-F2C5-4681-84B1-6F4C641B3901}" srcOrd="0" destOrd="0" presId="urn:microsoft.com/office/officeart/2005/8/layout/vProcess5"/>
    <dgm:cxn modelId="{027B1D80-6FEF-4AFB-AB40-5C4918277C11}" srcId="{508138C3-F3BD-4111-95BD-A4535FF69B94}" destId="{A515BB26-A9FA-4D4E-903F-2139FFC683D4}" srcOrd="0" destOrd="0" parTransId="{C3D3637C-5971-42A0-93B5-C3F1CE974CEC}" sibTransId="{00F256EC-AD87-4F95-BA8B-2A2E43EEAF70}"/>
    <dgm:cxn modelId="{FF02EE81-1F98-4E0B-9874-7AE18AEE4E54}" type="presOf" srcId="{1A38CBE6-76A4-4108-9A24-F6F40113C51C}" destId="{B5440B98-BA81-45BC-BDDD-434B41740FD1}" srcOrd="1" destOrd="0" presId="urn:microsoft.com/office/officeart/2005/8/layout/vProcess5"/>
    <dgm:cxn modelId="{F266FD85-9215-498C-833E-CEE6B7273FD2}" srcId="{508138C3-F3BD-4111-95BD-A4535FF69B94}" destId="{6B604CC8-3088-4CDE-9085-27694BE7B1A2}" srcOrd="2" destOrd="0" parTransId="{98880BE2-10A8-47BC-8F68-605F07CD09FE}" sibTransId="{FFA32458-0B4A-4F67-AF76-CA13FC89845E}"/>
    <dgm:cxn modelId="{2972008F-2E9C-47B9-8557-C8A51606A767}" type="presOf" srcId="{6156293A-E71C-4FC4-8F94-46D908166D8E}" destId="{BFB70419-F5DD-484F-8BA4-8EA0A74D07B9}" srcOrd="1" destOrd="0" presId="urn:microsoft.com/office/officeart/2005/8/layout/vProcess5"/>
    <dgm:cxn modelId="{2ADF63A5-B20C-4CED-9390-B90DF875ECFB}" type="presOf" srcId="{6B604CC8-3088-4CDE-9085-27694BE7B1A2}" destId="{63DBC09E-FB7C-4A2F-9947-9500077D1E90}" srcOrd="0" destOrd="0" presId="urn:microsoft.com/office/officeart/2005/8/layout/vProcess5"/>
    <dgm:cxn modelId="{E7062CB0-5CDE-4ABD-99CC-38109B8ED8FD}" type="presOf" srcId="{6B604CC8-3088-4CDE-9085-27694BE7B1A2}" destId="{D4FB8F59-83FB-4C6E-9FA9-B04419A6A108}" srcOrd="1" destOrd="0" presId="urn:microsoft.com/office/officeart/2005/8/layout/vProcess5"/>
    <dgm:cxn modelId="{3AD176B1-8572-4C5E-A7EE-6FF87CDAEE57}" type="presOf" srcId="{1A38CBE6-76A4-4108-9A24-F6F40113C51C}" destId="{8262DCFC-C432-4ED1-AC38-EBE0C806256C}" srcOrd="0" destOrd="0" presId="urn:microsoft.com/office/officeart/2005/8/layout/vProcess5"/>
    <dgm:cxn modelId="{D22DACBC-70BE-414D-A471-E25C2D25C0CF}" type="presOf" srcId="{508138C3-F3BD-4111-95BD-A4535FF69B94}" destId="{CB4AEC12-8209-4A61-B60A-8D89A54D1F4A}" srcOrd="0" destOrd="0" presId="urn:microsoft.com/office/officeart/2005/8/layout/vProcess5"/>
    <dgm:cxn modelId="{8C2AE2C8-6FCC-46AF-8CF8-C488B96ABF6B}" srcId="{508138C3-F3BD-4111-95BD-A4535FF69B94}" destId="{1A38CBE6-76A4-4108-9A24-F6F40113C51C}" srcOrd="1" destOrd="0" parTransId="{CE5F2EF5-FCD3-4325-B09C-F78D08272966}" sibTransId="{13346501-6AFF-4566-975F-21D86095E62E}"/>
    <dgm:cxn modelId="{C7A693EC-941B-43C0-A4DE-C9367AF2E10A}" srcId="{508138C3-F3BD-4111-95BD-A4535FF69B94}" destId="{6156293A-E71C-4FC4-8F94-46D908166D8E}" srcOrd="3" destOrd="0" parTransId="{C62B6E3E-297B-4785-A45C-5F09E7124A1F}" sibTransId="{FD29BD64-C6CE-45F7-A31C-E7EDBA6FF1F3}"/>
    <dgm:cxn modelId="{9EE8F810-F8CA-4FF4-8A27-22020EA8899D}" type="presParOf" srcId="{CB4AEC12-8209-4A61-B60A-8D89A54D1F4A}" destId="{B68ECAD5-0703-49E8-881B-BFB129B9B802}" srcOrd="0" destOrd="0" presId="urn:microsoft.com/office/officeart/2005/8/layout/vProcess5"/>
    <dgm:cxn modelId="{EA0934E9-75A9-48B6-898F-CDF1E0C6B6EB}" type="presParOf" srcId="{CB4AEC12-8209-4A61-B60A-8D89A54D1F4A}" destId="{9A60CD66-F2C5-4681-84B1-6F4C641B3901}" srcOrd="1" destOrd="0" presId="urn:microsoft.com/office/officeart/2005/8/layout/vProcess5"/>
    <dgm:cxn modelId="{2D785AEB-DD99-4850-A69E-B564A8A6F821}" type="presParOf" srcId="{CB4AEC12-8209-4A61-B60A-8D89A54D1F4A}" destId="{8262DCFC-C432-4ED1-AC38-EBE0C806256C}" srcOrd="2" destOrd="0" presId="urn:microsoft.com/office/officeart/2005/8/layout/vProcess5"/>
    <dgm:cxn modelId="{12F2D801-2F60-471D-8A93-C1511A4A5587}" type="presParOf" srcId="{CB4AEC12-8209-4A61-B60A-8D89A54D1F4A}" destId="{63DBC09E-FB7C-4A2F-9947-9500077D1E90}" srcOrd="3" destOrd="0" presId="urn:microsoft.com/office/officeart/2005/8/layout/vProcess5"/>
    <dgm:cxn modelId="{2DD5995F-0E6F-47CC-ACA9-B86DDDFBEBF6}" type="presParOf" srcId="{CB4AEC12-8209-4A61-B60A-8D89A54D1F4A}" destId="{78A68CAD-FAD0-431B-A605-E6909DC185EE}" srcOrd="4" destOrd="0" presId="urn:microsoft.com/office/officeart/2005/8/layout/vProcess5"/>
    <dgm:cxn modelId="{485807F3-CA23-41BA-8FD6-69163FDA3444}" type="presParOf" srcId="{CB4AEC12-8209-4A61-B60A-8D89A54D1F4A}" destId="{33F457A2-F12E-4658-9126-6325DD90A6F4}" srcOrd="5" destOrd="0" presId="urn:microsoft.com/office/officeart/2005/8/layout/vProcess5"/>
    <dgm:cxn modelId="{787C967D-86C5-4F78-95B4-F8489B4C7A41}" type="presParOf" srcId="{CB4AEC12-8209-4A61-B60A-8D89A54D1F4A}" destId="{DBAB8FD3-6809-4C8A-929A-C43E3389290A}" srcOrd="6" destOrd="0" presId="urn:microsoft.com/office/officeart/2005/8/layout/vProcess5"/>
    <dgm:cxn modelId="{605E5718-BC13-4E61-973C-3CF678A4451C}" type="presParOf" srcId="{CB4AEC12-8209-4A61-B60A-8D89A54D1F4A}" destId="{CC4CB7EC-5F4B-4117-8DB3-D1F9CD86451C}" srcOrd="7" destOrd="0" presId="urn:microsoft.com/office/officeart/2005/8/layout/vProcess5"/>
    <dgm:cxn modelId="{2C954092-E8FF-49B2-AE44-0F9D2BE48917}" type="presParOf" srcId="{CB4AEC12-8209-4A61-B60A-8D89A54D1F4A}" destId="{860848B5-B1F0-4679-8CD1-F8A9DC6D5E5B}" srcOrd="8" destOrd="0" presId="urn:microsoft.com/office/officeart/2005/8/layout/vProcess5"/>
    <dgm:cxn modelId="{F8535239-ED8C-472A-92D1-526AB1FDD65F}" type="presParOf" srcId="{CB4AEC12-8209-4A61-B60A-8D89A54D1F4A}" destId="{B5440B98-BA81-45BC-BDDD-434B41740FD1}" srcOrd="9" destOrd="0" presId="urn:microsoft.com/office/officeart/2005/8/layout/vProcess5"/>
    <dgm:cxn modelId="{5D455CC1-983A-40FE-99BD-CE1076ABF91F}" type="presParOf" srcId="{CB4AEC12-8209-4A61-B60A-8D89A54D1F4A}" destId="{D4FB8F59-83FB-4C6E-9FA9-B04419A6A108}" srcOrd="10" destOrd="0" presId="urn:microsoft.com/office/officeart/2005/8/layout/vProcess5"/>
    <dgm:cxn modelId="{1020BB35-2A28-407E-AC80-2BF87EA6ACAC}" type="presParOf" srcId="{CB4AEC12-8209-4A61-B60A-8D89A54D1F4A}" destId="{BFB70419-F5DD-484F-8BA4-8EA0A74D07B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72F028-D763-4FB8-AAA1-A6EFF3697514}" type="doc">
      <dgm:prSet loTypeId="urn:microsoft.com/office/officeart/2005/8/layout/default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4D0263FE-BB18-4FDF-A359-1E08E5A7FF10}">
      <dgm:prSet/>
      <dgm:spPr/>
      <dgm:t>
        <a:bodyPr/>
        <a:lstStyle/>
        <a:p>
          <a:r>
            <a:rPr lang="en-US" b="1" dirty="0"/>
            <a:t>Budget (I3 / R3) vs Midrange (I5 / R5) vs Flagship (I7 / R7) vs Overkill (I9 / R9)</a:t>
          </a:r>
        </a:p>
        <a:p>
          <a:endParaRPr lang="en-US" b="1" dirty="0"/>
        </a:p>
        <a:p>
          <a:r>
            <a:rPr lang="en-US" b="1" dirty="0"/>
            <a:t>X Plus, X Elite</a:t>
          </a:r>
        </a:p>
      </dgm:t>
    </dgm:pt>
    <dgm:pt modelId="{2CCFCBCF-56BE-4E52-956F-BECE7D97F1C4}" type="parTrans" cxnId="{BA334588-FB00-440D-9F50-7523AF97FCDA}">
      <dgm:prSet/>
      <dgm:spPr/>
      <dgm:t>
        <a:bodyPr/>
        <a:lstStyle/>
        <a:p>
          <a:endParaRPr lang="en-US"/>
        </a:p>
      </dgm:t>
    </dgm:pt>
    <dgm:pt modelId="{B77BC156-B485-4474-A68D-F6724BD2ABBE}" type="sibTrans" cxnId="{BA334588-FB00-440D-9F50-7523AF97FCDA}">
      <dgm:prSet/>
      <dgm:spPr/>
      <dgm:t>
        <a:bodyPr/>
        <a:lstStyle/>
        <a:p>
          <a:endParaRPr lang="en-US"/>
        </a:p>
      </dgm:t>
    </dgm:pt>
    <dgm:pt modelId="{E78F9EA2-B9D4-4D0D-A754-EB9BE30E5D08}">
      <dgm:prSet/>
      <dgm:spPr/>
      <dgm:t>
        <a:bodyPr/>
        <a:lstStyle/>
        <a:p>
          <a:r>
            <a:rPr lang="en-US" b="1" dirty="0"/>
            <a:t>I3 ( and similarly R3 as of AMD ) generally for non technical students who use computer just for 2-3 word and 2-3 tabs. No gaming no designing. There is hardly any flexibility on what you can do.</a:t>
          </a:r>
        </a:p>
      </dgm:t>
    </dgm:pt>
    <dgm:pt modelId="{CE4E76F3-E04D-48BD-B414-7D0AC2D24917}" type="parTrans" cxnId="{D5E154A3-21CC-401E-B8F2-4874C87FB9B0}">
      <dgm:prSet/>
      <dgm:spPr/>
      <dgm:t>
        <a:bodyPr/>
        <a:lstStyle/>
        <a:p>
          <a:endParaRPr lang="en-US"/>
        </a:p>
      </dgm:t>
    </dgm:pt>
    <dgm:pt modelId="{9EB590FF-BE18-47E4-B83B-6C3CAA27C18D}" type="sibTrans" cxnId="{D5E154A3-21CC-401E-B8F2-4874C87FB9B0}">
      <dgm:prSet/>
      <dgm:spPr/>
      <dgm:t>
        <a:bodyPr/>
        <a:lstStyle/>
        <a:p>
          <a:endParaRPr lang="en-US"/>
        </a:p>
      </dgm:t>
    </dgm:pt>
    <dgm:pt modelId="{D5D1F995-85FA-4608-ABCC-E68A75AD42C3}">
      <dgm:prSet/>
      <dgm:spPr/>
      <dgm:t>
        <a:bodyPr/>
        <a:lstStyle/>
        <a:p>
          <a:r>
            <a:rPr lang="en-US" b="1" dirty="0"/>
            <a:t>I5 ( similarly R5 or X Plus) is for everyone who wants a decent computer with good performance but don’t want to break the bank. Generally, all that you need if you are not hardcore user.</a:t>
          </a:r>
        </a:p>
      </dgm:t>
    </dgm:pt>
    <dgm:pt modelId="{4D4B7CC9-A2FC-4F64-8A85-2277389CE139}" type="parTrans" cxnId="{582BBF5F-896A-4C84-B27C-260644671C1A}">
      <dgm:prSet/>
      <dgm:spPr/>
      <dgm:t>
        <a:bodyPr/>
        <a:lstStyle/>
        <a:p>
          <a:endParaRPr lang="en-US"/>
        </a:p>
      </dgm:t>
    </dgm:pt>
    <dgm:pt modelId="{7EDAE066-7230-4A4D-82C6-5ED4B1A07762}" type="sibTrans" cxnId="{582BBF5F-896A-4C84-B27C-260644671C1A}">
      <dgm:prSet/>
      <dgm:spPr/>
      <dgm:t>
        <a:bodyPr/>
        <a:lstStyle/>
        <a:p>
          <a:endParaRPr lang="en-US"/>
        </a:p>
      </dgm:t>
    </dgm:pt>
    <dgm:pt modelId="{DE50E887-FE35-491E-B744-23B2E88FB72B}">
      <dgm:prSet/>
      <dgm:spPr/>
      <dgm:t>
        <a:bodyPr/>
        <a:lstStyle/>
        <a:p>
          <a:r>
            <a:rPr lang="en-US" b="1" dirty="0"/>
            <a:t>I7 ( similarly R7 or X elite ) is for everyone who are planning to use a PC very much. And have the budget. Will offer almost everything you will need. And the price to performance is good too.</a:t>
          </a:r>
        </a:p>
      </dgm:t>
    </dgm:pt>
    <dgm:pt modelId="{A4C39DC1-1D15-42F4-817C-C312AF1C5399}" type="parTrans" cxnId="{BD66CA9D-0575-4A45-B36A-556CEC2AB333}">
      <dgm:prSet/>
      <dgm:spPr/>
      <dgm:t>
        <a:bodyPr/>
        <a:lstStyle/>
        <a:p>
          <a:endParaRPr lang="en-US"/>
        </a:p>
      </dgm:t>
    </dgm:pt>
    <dgm:pt modelId="{1839C02F-CD94-454E-8E9F-F9018B08CFEC}" type="sibTrans" cxnId="{BD66CA9D-0575-4A45-B36A-556CEC2AB333}">
      <dgm:prSet/>
      <dgm:spPr/>
      <dgm:t>
        <a:bodyPr/>
        <a:lstStyle/>
        <a:p>
          <a:endParaRPr lang="en-US"/>
        </a:p>
      </dgm:t>
    </dgm:pt>
    <dgm:pt modelId="{94C78BCF-A320-424C-AAEA-99BCEA4EA81C}">
      <dgm:prSet/>
      <dgm:spPr/>
      <dgm:t>
        <a:bodyPr/>
        <a:lstStyle/>
        <a:p>
          <a:r>
            <a:rPr lang="en-US" b="1" dirty="0"/>
            <a:t>I9 ( similarly R9 ) useful for certain user groups who need top of the line performance in certain apps. If you are a rich kid, you can buy. For most others its overkill. Less to gain more to spend.</a:t>
          </a:r>
        </a:p>
      </dgm:t>
    </dgm:pt>
    <dgm:pt modelId="{36E48583-BD7F-41F6-906B-DAEC17C391D4}" type="parTrans" cxnId="{19FC5114-F576-4674-A82A-3FE06F364AB7}">
      <dgm:prSet/>
      <dgm:spPr/>
      <dgm:t>
        <a:bodyPr/>
        <a:lstStyle/>
        <a:p>
          <a:endParaRPr lang="en-US"/>
        </a:p>
      </dgm:t>
    </dgm:pt>
    <dgm:pt modelId="{206AB1E5-B2DE-40A1-94D4-D25520D713D3}" type="sibTrans" cxnId="{19FC5114-F576-4674-A82A-3FE06F364AB7}">
      <dgm:prSet/>
      <dgm:spPr/>
      <dgm:t>
        <a:bodyPr/>
        <a:lstStyle/>
        <a:p>
          <a:endParaRPr lang="en-US"/>
        </a:p>
      </dgm:t>
    </dgm:pt>
    <dgm:pt modelId="{A806521A-55CF-4836-928C-00E100FEB29C}" type="pres">
      <dgm:prSet presAssocID="{3872F028-D763-4FB8-AAA1-A6EFF3697514}" presName="diagram" presStyleCnt="0">
        <dgm:presLayoutVars>
          <dgm:dir/>
          <dgm:resizeHandles val="exact"/>
        </dgm:presLayoutVars>
      </dgm:prSet>
      <dgm:spPr/>
    </dgm:pt>
    <dgm:pt modelId="{AD4843D3-73DB-489F-BD3D-40B196AD0806}" type="pres">
      <dgm:prSet presAssocID="{4D0263FE-BB18-4FDF-A359-1E08E5A7FF10}" presName="node" presStyleLbl="node1" presStyleIdx="0" presStyleCnt="5">
        <dgm:presLayoutVars>
          <dgm:bulletEnabled val="1"/>
        </dgm:presLayoutVars>
      </dgm:prSet>
      <dgm:spPr/>
    </dgm:pt>
    <dgm:pt modelId="{B68C698B-2A6B-4651-9997-283921E06F2C}" type="pres">
      <dgm:prSet presAssocID="{B77BC156-B485-4474-A68D-F6724BD2ABBE}" presName="sibTrans" presStyleCnt="0"/>
      <dgm:spPr/>
    </dgm:pt>
    <dgm:pt modelId="{3482FD64-0958-499F-87A6-FCBA5950D449}" type="pres">
      <dgm:prSet presAssocID="{E78F9EA2-B9D4-4D0D-A754-EB9BE30E5D08}" presName="node" presStyleLbl="node1" presStyleIdx="1" presStyleCnt="5">
        <dgm:presLayoutVars>
          <dgm:bulletEnabled val="1"/>
        </dgm:presLayoutVars>
      </dgm:prSet>
      <dgm:spPr/>
    </dgm:pt>
    <dgm:pt modelId="{732B55B7-7311-4BDE-9902-D2CE94EFFB10}" type="pres">
      <dgm:prSet presAssocID="{9EB590FF-BE18-47E4-B83B-6C3CAA27C18D}" presName="sibTrans" presStyleCnt="0"/>
      <dgm:spPr/>
    </dgm:pt>
    <dgm:pt modelId="{A686A65F-5025-4296-9612-0512BD47A2C7}" type="pres">
      <dgm:prSet presAssocID="{D5D1F995-85FA-4608-ABCC-E68A75AD42C3}" presName="node" presStyleLbl="node1" presStyleIdx="2" presStyleCnt="5">
        <dgm:presLayoutVars>
          <dgm:bulletEnabled val="1"/>
        </dgm:presLayoutVars>
      </dgm:prSet>
      <dgm:spPr/>
    </dgm:pt>
    <dgm:pt modelId="{D673D59C-6F9D-43F8-85A0-4AD8F16519CC}" type="pres">
      <dgm:prSet presAssocID="{7EDAE066-7230-4A4D-82C6-5ED4B1A07762}" presName="sibTrans" presStyleCnt="0"/>
      <dgm:spPr/>
    </dgm:pt>
    <dgm:pt modelId="{88AC3073-403A-4718-AC9A-4A7C09CB34FE}" type="pres">
      <dgm:prSet presAssocID="{DE50E887-FE35-491E-B744-23B2E88FB72B}" presName="node" presStyleLbl="node1" presStyleIdx="3" presStyleCnt="5">
        <dgm:presLayoutVars>
          <dgm:bulletEnabled val="1"/>
        </dgm:presLayoutVars>
      </dgm:prSet>
      <dgm:spPr/>
    </dgm:pt>
    <dgm:pt modelId="{A49C3D89-80E1-4A1F-A1CD-AB07D47B98B4}" type="pres">
      <dgm:prSet presAssocID="{1839C02F-CD94-454E-8E9F-F9018B08CFEC}" presName="sibTrans" presStyleCnt="0"/>
      <dgm:spPr/>
    </dgm:pt>
    <dgm:pt modelId="{CC8CDFCF-39BE-4C84-88EC-969A61F00717}" type="pres">
      <dgm:prSet presAssocID="{94C78BCF-A320-424C-AAEA-99BCEA4EA81C}" presName="node" presStyleLbl="node1" presStyleIdx="4" presStyleCnt="5">
        <dgm:presLayoutVars>
          <dgm:bulletEnabled val="1"/>
        </dgm:presLayoutVars>
      </dgm:prSet>
      <dgm:spPr/>
    </dgm:pt>
  </dgm:ptLst>
  <dgm:cxnLst>
    <dgm:cxn modelId="{19FC5114-F576-4674-A82A-3FE06F364AB7}" srcId="{3872F028-D763-4FB8-AAA1-A6EFF3697514}" destId="{94C78BCF-A320-424C-AAEA-99BCEA4EA81C}" srcOrd="4" destOrd="0" parTransId="{36E48583-BD7F-41F6-906B-DAEC17C391D4}" sibTransId="{206AB1E5-B2DE-40A1-94D4-D25520D713D3}"/>
    <dgm:cxn modelId="{3EB13535-AD2A-47C5-AC26-7E9534483F3E}" type="presOf" srcId="{4D0263FE-BB18-4FDF-A359-1E08E5A7FF10}" destId="{AD4843D3-73DB-489F-BD3D-40B196AD0806}" srcOrd="0" destOrd="0" presId="urn:microsoft.com/office/officeart/2005/8/layout/default"/>
    <dgm:cxn modelId="{582BBF5F-896A-4C84-B27C-260644671C1A}" srcId="{3872F028-D763-4FB8-AAA1-A6EFF3697514}" destId="{D5D1F995-85FA-4608-ABCC-E68A75AD42C3}" srcOrd="2" destOrd="0" parTransId="{4D4B7CC9-A2FC-4F64-8A85-2277389CE139}" sibTransId="{7EDAE066-7230-4A4D-82C6-5ED4B1A07762}"/>
    <dgm:cxn modelId="{9E36B768-83AD-45DC-91DC-EB850B52BBF4}" type="presOf" srcId="{94C78BCF-A320-424C-AAEA-99BCEA4EA81C}" destId="{CC8CDFCF-39BE-4C84-88EC-969A61F00717}" srcOrd="0" destOrd="0" presId="urn:microsoft.com/office/officeart/2005/8/layout/default"/>
    <dgm:cxn modelId="{4F10FE4E-1189-464A-871D-EB86B5B07FFA}" type="presOf" srcId="{E78F9EA2-B9D4-4D0D-A754-EB9BE30E5D08}" destId="{3482FD64-0958-499F-87A6-FCBA5950D449}" srcOrd="0" destOrd="0" presId="urn:microsoft.com/office/officeart/2005/8/layout/default"/>
    <dgm:cxn modelId="{CAE2F77A-C295-42FF-9EA8-41931D7C989C}" type="presOf" srcId="{3872F028-D763-4FB8-AAA1-A6EFF3697514}" destId="{A806521A-55CF-4836-928C-00E100FEB29C}" srcOrd="0" destOrd="0" presId="urn:microsoft.com/office/officeart/2005/8/layout/default"/>
    <dgm:cxn modelId="{8FD43A86-6FF8-44B8-BFD3-BB9C271570F2}" type="presOf" srcId="{D5D1F995-85FA-4608-ABCC-E68A75AD42C3}" destId="{A686A65F-5025-4296-9612-0512BD47A2C7}" srcOrd="0" destOrd="0" presId="urn:microsoft.com/office/officeart/2005/8/layout/default"/>
    <dgm:cxn modelId="{BA334588-FB00-440D-9F50-7523AF97FCDA}" srcId="{3872F028-D763-4FB8-AAA1-A6EFF3697514}" destId="{4D0263FE-BB18-4FDF-A359-1E08E5A7FF10}" srcOrd="0" destOrd="0" parTransId="{2CCFCBCF-56BE-4E52-956F-BECE7D97F1C4}" sibTransId="{B77BC156-B485-4474-A68D-F6724BD2ABBE}"/>
    <dgm:cxn modelId="{BD66CA9D-0575-4A45-B36A-556CEC2AB333}" srcId="{3872F028-D763-4FB8-AAA1-A6EFF3697514}" destId="{DE50E887-FE35-491E-B744-23B2E88FB72B}" srcOrd="3" destOrd="0" parTransId="{A4C39DC1-1D15-42F4-817C-C312AF1C5399}" sibTransId="{1839C02F-CD94-454E-8E9F-F9018B08CFEC}"/>
    <dgm:cxn modelId="{D5E154A3-21CC-401E-B8F2-4874C87FB9B0}" srcId="{3872F028-D763-4FB8-AAA1-A6EFF3697514}" destId="{E78F9EA2-B9D4-4D0D-A754-EB9BE30E5D08}" srcOrd="1" destOrd="0" parTransId="{CE4E76F3-E04D-48BD-B414-7D0AC2D24917}" sibTransId="{9EB590FF-BE18-47E4-B83B-6C3CAA27C18D}"/>
    <dgm:cxn modelId="{8377DBDC-CE68-43ED-B7F7-93C599E41C94}" type="presOf" srcId="{DE50E887-FE35-491E-B744-23B2E88FB72B}" destId="{88AC3073-403A-4718-AC9A-4A7C09CB34FE}" srcOrd="0" destOrd="0" presId="urn:microsoft.com/office/officeart/2005/8/layout/default"/>
    <dgm:cxn modelId="{62D753BE-4998-4EE3-9812-E77E084008A6}" type="presParOf" srcId="{A806521A-55CF-4836-928C-00E100FEB29C}" destId="{AD4843D3-73DB-489F-BD3D-40B196AD0806}" srcOrd="0" destOrd="0" presId="urn:microsoft.com/office/officeart/2005/8/layout/default"/>
    <dgm:cxn modelId="{50318D47-BAD5-4AB2-8C4B-981937918071}" type="presParOf" srcId="{A806521A-55CF-4836-928C-00E100FEB29C}" destId="{B68C698B-2A6B-4651-9997-283921E06F2C}" srcOrd="1" destOrd="0" presId="urn:microsoft.com/office/officeart/2005/8/layout/default"/>
    <dgm:cxn modelId="{3E070E1B-D673-4AF3-8C5B-35A631424E53}" type="presParOf" srcId="{A806521A-55CF-4836-928C-00E100FEB29C}" destId="{3482FD64-0958-499F-87A6-FCBA5950D449}" srcOrd="2" destOrd="0" presId="urn:microsoft.com/office/officeart/2005/8/layout/default"/>
    <dgm:cxn modelId="{F3C4448F-68FC-4A9B-8F6A-5D08D1683145}" type="presParOf" srcId="{A806521A-55CF-4836-928C-00E100FEB29C}" destId="{732B55B7-7311-4BDE-9902-D2CE94EFFB10}" srcOrd="3" destOrd="0" presId="urn:microsoft.com/office/officeart/2005/8/layout/default"/>
    <dgm:cxn modelId="{C8B45970-2A02-4FE7-B905-A612234AC4D2}" type="presParOf" srcId="{A806521A-55CF-4836-928C-00E100FEB29C}" destId="{A686A65F-5025-4296-9612-0512BD47A2C7}" srcOrd="4" destOrd="0" presId="urn:microsoft.com/office/officeart/2005/8/layout/default"/>
    <dgm:cxn modelId="{10289C9A-4A04-45A8-A364-8717EE08E84A}" type="presParOf" srcId="{A806521A-55CF-4836-928C-00E100FEB29C}" destId="{D673D59C-6F9D-43F8-85A0-4AD8F16519CC}" srcOrd="5" destOrd="0" presId="urn:microsoft.com/office/officeart/2005/8/layout/default"/>
    <dgm:cxn modelId="{28F2353C-BF2C-41B2-9F6F-8E0D1A6F6D12}" type="presParOf" srcId="{A806521A-55CF-4836-928C-00E100FEB29C}" destId="{88AC3073-403A-4718-AC9A-4A7C09CB34FE}" srcOrd="6" destOrd="0" presId="urn:microsoft.com/office/officeart/2005/8/layout/default"/>
    <dgm:cxn modelId="{CA847CAE-80C1-4705-BCBB-73CCD7440EFC}" type="presParOf" srcId="{A806521A-55CF-4836-928C-00E100FEB29C}" destId="{A49C3D89-80E1-4A1F-A1CD-AB07D47B98B4}" srcOrd="7" destOrd="0" presId="urn:microsoft.com/office/officeart/2005/8/layout/default"/>
    <dgm:cxn modelId="{0AE09FDB-B71E-460E-89CC-9D8E57D4E172}" type="presParOf" srcId="{A806521A-55CF-4836-928C-00E100FEB29C}" destId="{CC8CDFCF-39BE-4C84-88EC-969A61F0071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334263-FA28-4340-971A-44DE72B63BA9}" type="doc">
      <dgm:prSet loTypeId="urn:microsoft.com/office/officeart/2005/8/layout/hierarchy1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D1D9F8A1-BF3F-455F-A7CF-99B71121D26F}">
      <dgm:prSet/>
      <dgm:spPr/>
      <dgm:t>
        <a:bodyPr/>
        <a:lstStyle/>
        <a:p>
          <a:r>
            <a:rPr lang="en-US" dirty="0"/>
            <a:t>Year in which the processor was made</a:t>
          </a:r>
        </a:p>
      </dgm:t>
    </dgm:pt>
    <dgm:pt modelId="{D3012B0F-3B68-489E-B918-6D69B8883E95}" type="parTrans" cxnId="{80980C61-D81F-491E-B909-72A0422EDF34}">
      <dgm:prSet/>
      <dgm:spPr/>
      <dgm:t>
        <a:bodyPr/>
        <a:lstStyle/>
        <a:p>
          <a:endParaRPr lang="en-US"/>
        </a:p>
      </dgm:t>
    </dgm:pt>
    <dgm:pt modelId="{0F78C14C-854E-4D47-A6CB-7B6EA660FA21}" type="sibTrans" cxnId="{80980C61-D81F-491E-B909-72A0422EDF34}">
      <dgm:prSet/>
      <dgm:spPr/>
      <dgm:t>
        <a:bodyPr/>
        <a:lstStyle/>
        <a:p>
          <a:endParaRPr lang="en-US"/>
        </a:p>
      </dgm:t>
    </dgm:pt>
    <dgm:pt modelId="{FAF3A95B-C013-48D0-A473-0A44A629B5A5}">
      <dgm:prSet/>
      <dgm:spPr/>
      <dgm:t>
        <a:bodyPr/>
        <a:lstStyle/>
        <a:p>
          <a:r>
            <a:rPr lang="en-US"/>
            <a:t>This changes everything about the range we discussed.</a:t>
          </a:r>
        </a:p>
      </dgm:t>
    </dgm:pt>
    <dgm:pt modelId="{E9796C28-9923-42E9-A55A-2FF56B781EA4}" type="parTrans" cxnId="{2311AF9F-469B-434E-B931-72EC187AF5D8}">
      <dgm:prSet/>
      <dgm:spPr/>
      <dgm:t>
        <a:bodyPr/>
        <a:lstStyle/>
        <a:p>
          <a:endParaRPr lang="en-US"/>
        </a:p>
      </dgm:t>
    </dgm:pt>
    <dgm:pt modelId="{52D674CD-52A7-4135-9D55-D18055A4AC93}" type="sibTrans" cxnId="{2311AF9F-469B-434E-B931-72EC187AF5D8}">
      <dgm:prSet/>
      <dgm:spPr/>
      <dgm:t>
        <a:bodyPr/>
        <a:lstStyle/>
        <a:p>
          <a:endParaRPr lang="en-US"/>
        </a:p>
      </dgm:t>
    </dgm:pt>
    <dgm:pt modelId="{DBA8239E-86A7-4BD1-8AEC-DA2934A10A17}" type="pres">
      <dgm:prSet presAssocID="{D3334263-FA28-4340-971A-44DE72B63B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0227A6-D23D-45BC-AE30-BDCFEF088AA7}" type="pres">
      <dgm:prSet presAssocID="{D1D9F8A1-BF3F-455F-A7CF-99B71121D26F}" presName="hierRoot1" presStyleCnt="0"/>
      <dgm:spPr/>
    </dgm:pt>
    <dgm:pt modelId="{6E7734C5-4454-46F5-A804-2271CB4C77A3}" type="pres">
      <dgm:prSet presAssocID="{D1D9F8A1-BF3F-455F-A7CF-99B71121D26F}" presName="composite" presStyleCnt="0"/>
      <dgm:spPr/>
    </dgm:pt>
    <dgm:pt modelId="{5A0B8137-7E17-4C5A-AD89-9774E699DDB0}" type="pres">
      <dgm:prSet presAssocID="{D1D9F8A1-BF3F-455F-A7CF-99B71121D26F}" presName="background" presStyleLbl="node0" presStyleIdx="0" presStyleCnt="2"/>
      <dgm:spPr/>
    </dgm:pt>
    <dgm:pt modelId="{5CC14352-E5AD-4E07-8FCD-14AC48B61161}" type="pres">
      <dgm:prSet presAssocID="{D1D9F8A1-BF3F-455F-A7CF-99B71121D26F}" presName="text" presStyleLbl="fgAcc0" presStyleIdx="0" presStyleCnt="2">
        <dgm:presLayoutVars>
          <dgm:chPref val="3"/>
        </dgm:presLayoutVars>
      </dgm:prSet>
      <dgm:spPr/>
    </dgm:pt>
    <dgm:pt modelId="{FC53AFFF-D84D-4D23-884C-047B70755496}" type="pres">
      <dgm:prSet presAssocID="{D1D9F8A1-BF3F-455F-A7CF-99B71121D26F}" presName="hierChild2" presStyleCnt="0"/>
      <dgm:spPr/>
    </dgm:pt>
    <dgm:pt modelId="{EAED3EE4-C6CB-48DE-B2E6-C20DF9A460FB}" type="pres">
      <dgm:prSet presAssocID="{FAF3A95B-C013-48D0-A473-0A44A629B5A5}" presName="hierRoot1" presStyleCnt="0"/>
      <dgm:spPr/>
    </dgm:pt>
    <dgm:pt modelId="{45BECEC8-0F70-427D-BB6E-893FF1E497E4}" type="pres">
      <dgm:prSet presAssocID="{FAF3A95B-C013-48D0-A473-0A44A629B5A5}" presName="composite" presStyleCnt="0"/>
      <dgm:spPr/>
    </dgm:pt>
    <dgm:pt modelId="{69192D1A-B3D7-4E49-A07C-A7A1B0AF7450}" type="pres">
      <dgm:prSet presAssocID="{FAF3A95B-C013-48D0-A473-0A44A629B5A5}" presName="background" presStyleLbl="node0" presStyleIdx="1" presStyleCnt="2"/>
      <dgm:spPr/>
    </dgm:pt>
    <dgm:pt modelId="{AADBE54E-416B-4976-AB1C-B0A574BBDE00}" type="pres">
      <dgm:prSet presAssocID="{FAF3A95B-C013-48D0-A473-0A44A629B5A5}" presName="text" presStyleLbl="fgAcc0" presStyleIdx="1" presStyleCnt="2">
        <dgm:presLayoutVars>
          <dgm:chPref val="3"/>
        </dgm:presLayoutVars>
      </dgm:prSet>
      <dgm:spPr/>
    </dgm:pt>
    <dgm:pt modelId="{4C303B9B-F0B3-46C6-A712-3579FF0E65A4}" type="pres">
      <dgm:prSet presAssocID="{FAF3A95B-C013-48D0-A473-0A44A629B5A5}" presName="hierChild2" presStyleCnt="0"/>
      <dgm:spPr/>
    </dgm:pt>
  </dgm:ptLst>
  <dgm:cxnLst>
    <dgm:cxn modelId="{97B5A932-8B21-48E8-B453-E7CBF3307B08}" type="presOf" srcId="{D3334263-FA28-4340-971A-44DE72B63BA9}" destId="{DBA8239E-86A7-4BD1-8AEC-DA2934A10A17}" srcOrd="0" destOrd="0" presId="urn:microsoft.com/office/officeart/2005/8/layout/hierarchy1"/>
    <dgm:cxn modelId="{80980C61-D81F-491E-B909-72A0422EDF34}" srcId="{D3334263-FA28-4340-971A-44DE72B63BA9}" destId="{D1D9F8A1-BF3F-455F-A7CF-99B71121D26F}" srcOrd="0" destOrd="0" parTransId="{D3012B0F-3B68-489E-B918-6D69B8883E95}" sibTransId="{0F78C14C-854E-4D47-A6CB-7B6EA660FA21}"/>
    <dgm:cxn modelId="{5588BD78-83F2-41C4-AAFD-090E579A82A7}" type="presOf" srcId="{D1D9F8A1-BF3F-455F-A7CF-99B71121D26F}" destId="{5CC14352-E5AD-4E07-8FCD-14AC48B61161}" srcOrd="0" destOrd="0" presId="urn:microsoft.com/office/officeart/2005/8/layout/hierarchy1"/>
    <dgm:cxn modelId="{2311AF9F-469B-434E-B931-72EC187AF5D8}" srcId="{D3334263-FA28-4340-971A-44DE72B63BA9}" destId="{FAF3A95B-C013-48D0-A473-0A44A629B5A5}" srcOrd="1" destOrd="0" parTransId="{E9796C28-9923-42E9-A55A-2FF56B781EA4}" sibTransId="{52D674CD-52A7-4135-9D55-D18055A4AC93}"/>
    <dgm:cxn modelId="{A4DD86E0-C448-4CB6-9911-5B0EC816C0F3}" type="presOf" srcId="{FAF3A95B-C013-48D0-A473-0A44A629B5A5}" destId="{AADBE54E-416B-4976-AB1C-B0A574BBDE00}" srcOrd="0" destOrd="0" presId="urn:microsoft.com/office/officeart/2005/8/layout/hierarchy1"/>
    <dgm:cxn modelId="{1A9C667F-389A-494C-A1B9-DAA18F51E959}" type="presParOf" srcId="{DBA8239E-86A7-4BD1-8AEC-DA2934A10A17}" destId="{F20227A6-D23D-45BC-AE30-BDCFEF088AA7}" srcOrd="0" destOrd="0" presId="urn:microsoft.com/office/officeart/2005/8/layout/hierarchy1"/>
    <dgm:cxn modelId="{0F2581B3-BEF9-44F7-938D-A9F7395D697B}" type="presParOf" srcId="{F20227A6-D23D-45BC-AE30-BDCFEF088AA7}" destId="{6E7734C5-4454-46F5-A804-2271CB4C77A3}" srcOrd="0" destOrd="0" presId="urn:microsoft.com/office/officeart/2005/8/layout/hierarchy1"/>
    <dgm:cxn modelId="{5C375668-0AC2-45D3-AAE5-F3511C71F449}" type="presParOf" srcId="{6E7734C5-4454-46F5-A804-2271CB4C77A3}" destId="{5A0B8137-7E17-4C5A-AD89-9774E699DDB0}" srcOrd="0" destOrd="0" presId="urn:microsoft.com/office/officeart/2005/8/layout/hierarchy1"/>
    <dgm:cxn modelId="{4D300999-572A-4D18-B928-DC27C2D72437}" type="presParOf" srcId="{6E7734C5-4454-46F5-A804-2271CB4C77A3}" destId="{5CC14352-E5AD-4E07-8FCD-14AC48B61161}" srcOrd="1" destOrd="0" presId="urn:microsoft.com/office/officeart/2005/8/layout/hierarchy1"/>
    <dgm:cxn modelId="{BF2678E7-77E3-4E74-9FC8-D89A5D20BC8F}" type="presParOf" srcId="{F20227A6-D23D-45BC-AE30-BDCFEF088AA7}" destId="{FC53AFFF-D84D-4D23-884C-047B70755496}" srcOrd="1" destOrd="0" presId="urn:microsoft.com/office/officeart/2005/8/layout/hierarchy1"/>
    <dgm:cxn modelId="{B439CA4D-2440-4EE9-BBF4-C28178C19DC4}" type="presParOf" srcId="{DBA8239E-86A7-4BD1-8AEC-DA2934A10A17}" destId="{EAED3EE4-C6CB-48DE-B2E6-C20DF9A460FB}" srcOrd="1" destOrd="0" presId="urn:microsoft.com/office/officeart/2005/8/layout/hierarchy1"/>
    <dgm:cxn modelId="{B1292F38-8676-4186-ABAC-6C1124EC6621}" type="presParOf" srcId="{EAED3EE4-C6CB-48DE-B2E6-C20DF9A460FB}" destId="{45BECEC8-0F70-427D-BB6E-893FF1E497E4}" srcOrd="0" destOrd="0" presId="urn:microsoft.com/office/officeart/2005/8/layout/hierarchy1"/>
    <dgm:cxn modelId="{643E3299-95D4-4C42-8689-9E77EF51D78D}" type="presParOf" srcId="{45BECEC8-0F70-427D-BB6E-893FF1E497E4}" destId="{69192D1A-B3D7-4E49-A07C-A7A1B0AF7450}" srcOrd="0" destOrd="0" presId="urn:microsoft.com/office/officeart/2005/8/layout/hierarchy1"/>
    <dgm:cxn modelId="{56C02561-B865-418F-A1C0-2651D9875BEC}" type="presParOf" srcId="{45BECEC8-0F70-427D-BB6E-893FF1E497E4}" destId="{AADBE54E-416B-4976-AB1C-B0A574BBDE00}" srcOrd="1" destOrd="0" presId="urn:microsoft.com/office/officeart/2005/8/layout/hierarchy1"/>
    <dgm:cxn modelId="{B8AD8FAB-823F-4F72-8114-4EB779AAE102}" type="presParOf" srcId="{EAED3EE4-C6CB-48DE-B2E6-C20DF9A460FB}" destId="{4C303B9B-F0B3-46C6-A712-3579FF0E65A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F6C2E2-C308-4CA1-BCC3-6BBCB4892A93}" type="doc">
      <dgm:prSet loTypeId="urn:microsoft.com/office/officeart/2005/8/layout/hierarchy1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0B9B8663-F2F5-4D2B-A86A-D0E5C76A9CB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With </a:t>
          </a:r>
          <a:r>
            <a:rPr lang="en-US" dirty="0" err="1"/>
            <a:t>igpu</a:t>
          </a:r>
          <a:r>
            <a:rPr lang="en-US" dirty="0"/>
            <a:t> or without?</a:t>
          </a:r>
          <a:r>
            <a:rPr lang="en-US" dirty="0">
              <a:latin typeface="Century Gothic" panose="020B0502020202020204"/>
            </a:rPr>
            <a:t> </a:t>
          </a:r>
          <a:br>
            <a:rPr lang="en-US" dirty="0">
              <a:latin typeface="Century Gothic" panose="020B0502020202020204"/>
            </a:rPr>
          </a:br>
          <a:r>
            <a:rPr lang="en-US" dirty="0"/>
            <a:t>Intel </a:t>
          </a:r>
          <a:r>
            <a:rPr lang="en-US" dirty="0" err="1"/>
            <a:t>xxxxF</a:t>
          </a:r>
          <a:r>
            <a:rPr lang="en-US" dirty="0"/>
            <a:t> or </a:t>
          </a:r>
          <a:r>
            <a:rPr lang="en-US" dirty="0" err="1"/>
            <a:t>xxxxG</a:t>
          </a:r>
          <a:r>
            <a:rPr lang="en-US" dirty="0"/>
            <a:t> </a:t>
          </a:r>
          <a:endParaRPr lang="en-US" dirty="0">
            <a:latin typeface="Century Gothic" panose="020B0502020202020204"/>
          </a:endParaRPr>
        </a:p>
      </dgm:t>
    </dgm:pt>
    <dgm:pt modelId="{805BB2E9-A523-4F91-B735-F57F7950C56A}" type="parTrans" cxnId="{DDFC79C9-84C5-49B8-9D5B-C4A991CD0604}">
      <dgm:prSet/>
      <dgm:spPr/>
      <dgm:t>
        <a:bodyPr/>
        <a:lstStyle/>
        <a:p>
          <a:endParaRPr lang="en-US"/>
        </a:p>
      </dgm:t>
    </dgm:pt>
    <dgm:pt modelId="{CEF861AC-BFA3-440B-9F08-84837FF209C6}" type="sibTrans" cxnId="{DDFC79C9-84C5-49B8-9D5B-C4A991CD0604}">
      <dgm:prSet/>
      <dgm:spPr/>
      <dgm:t>
        <a:bodyPr/>
        <a:lstStyle/>
        <a:p>
          <a:endParaRPr lang="en-US"/>
        </a:p>
      </dgm:t>
    </dgm:pt>
    <dgm:pt modelId="{6FD7C817-0677-45C3-9F05-A843E40705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Ultrabook processor or powerful processor? 5800U (15W) or 5800H (45W) </a:t>
          </a:r>
        </a:p>
      </dgm:t>
    </dgm:pt>
    <dgm:pt modelId="{F84FD51B-44BB-4B9E-9AE1-4D49A6295340}" type="parTrans" cxnId="{EB64CD53-F5C6-4097-83FD-AD451BB54964}">
      <dgm:prSet/>
      <dgm:spPr/>
      <dgm:t>
        <a:bodyPr/>
        <a:lstStyle/>
        <a:p>
          <a:endParaRPr lang="en-US"/>
        </a:p>
      </dgm:t>
    </dgm:pt>
    <dgm:pt modelId="{D39A9E68-1617-4907-B8A7-55001382968B}" type="sibTrans" cxnId="{EB64CD53-F5C6-4097-83FD-AD451BB54964}">
      <dgm:prSet/>
      <dgm:spPr/>
      <dgm:t>
        <a:bodyPr/>
        <a:lstStyle/>
        <a:p>
          <a:endParaRPr lang="en-US"/>
        </a:p>
      </dgm:t>
    </dgm:pt>
    <dgm:pt modelId="{07B0DFFC-D437-4248-9FD1-C7552393CC62}" type="pres">
      <dgm:prSet presAssocID="{03F6C2E2-C308-4CA1-BCC3-6BBCB4892A9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86C015-0CE8-4D40-AD83-09E3D075C637}" type="pres">
      <dgm:prSet presAssocID="{0B9B8663-F2F5-4D2B-A86A-D0E5C76A9CB6}" presName="hierRoot1" presStyleCnt="0"/>
      <dgm:spPr/>
    </dgm:pt>
    <dgm:pt modelId="{9641E888-83F3-4795-9058-2ECE4BC2B207}" type="pres">
      <dgm:prSet presAssocID="{0B9B8663-F2F5-4D2B-A86A-D0E5C76A9CB6}" presName="composite" presStyleCnt="0"/>
      <dgm:spPr/>
    </dgm:pt>
    <dgm:pt modelId="{E922DD70-8A48-4B83-9455-8A0D3F114AD7}" type="pres">
      <dgm:prSet presAssocID="{0B9B8663-F2F5-4D2B-A86A-D0E5C76A9CB6}" presName="background" presStyleLbl="node0" presStyleIdx="0" presStyleCnt="2"/>
      <dgm:spPr/>
    </dgm:pt>
    <dgm:pt modelId="{452156E8-2EEB-405D-B5D6-6238904B0A90}" type="pres">
      <dgm:prSet presAssocID="{0B9B8663-F2F5-4D2B-A86A-D0E5C76A9CB6}" presName="text" presStyleLbl="fgAcc0" presStyleIdx="0" presStyleCnt="2">
        <dgm:presLayoutVars>
          <dgm:chPref val="3"/>
        </dgm:presLayoutVars>
      </dgm:prSet>
      <dgm:spPr/>
    </dgm:pt>
    <dgm:pt modelId="{447C0264-8B42-4B64-9D74-BEB31F95AC71}" type="pres">
      <dgm:prSet presAssocID="{0B9B8663-F2F5-4D2B-A86A-D0E5C76A9CB6}" presName="hierChild2" presStyleCnt="0"/>
      <dgm:spPr/>
    </dgm:pt>
    <dgm:pt modelId="{03F9D92D-70DA-47F9-B058-A672C0FB0794}" type="pres">
      <dgm:prSet presAssocID="{6FD7C817-0677-45C3-9F05-A843E40705FD}" presName="hierRoot1" presStyleCnt="0"/>
      <dgm:spPr/>
    </dgm:pt>
    <dgm:pt modelId="{200E25CD-3047-470C-B48A-8F5716C297B7}" type="pres">
      <dgm:prSet presAssocID="{6FD7C817-0677-45C3-9F05-A843E40705FD}" presName="composite" presStyleCnt="0"/>
      <dgm:spPr/>
    </dgm:pt>
    <dgm:pt modelId="{EE8AB1B1-3FA2-48E2-90DA-A2CAB6C0CD28}" type="pres">
      <dgm:prSet presAssocID="{6FD7C817-0677-45C3-9F05-A843E40705FD}" presName="background" presStyleLbl="node0" presStyleIdx="1" presStyleCnt="2"/>
      <dgm:spPr/>
    </dgm:pt>
    <dgm:pt modelId="{D9BF281E-4F73-449B-807B-80AD95B589BA}" type="pres">
      <dgm:prSet presAssocID="{6FD7C817-0677-45C3-9F05-A843E40705FD}" presName="text" presStyleLbl="fgAcc0" presStyleIdx="1" presStyleCnt="2">
        <dgm:presLayoutVars>
          <dgm:chPref val="3"/>
        </dgm:presLayoutVars>
      </dgm:prSet>
      <dgm:spPr/>
    </dgm:pt>
    <dgm:pt modelId="{CADB2F14-9FA4-45D4-AE7B-77E2E0A124C9}" type="pres">
      <dgm:prSet presAssocID="{6FD7C817-0677-45C3-9F05-A843E40705FD}" presName="hierChild2" presStyleCnt="0"/>
      <dgm:spPr/>
    </dgm:pt>
  </dgm:ptLst>
  <dgm:cxnLst>
    <dgm:cxn modelId="{91BBFD4B-674E-4C78-AA23-D54128F2EACF}" type="presOf" srcId="{0B9B8663-F2F5-4D2B-A86A-D0E5C76A9CB6}" destId="{452156E8-2EEB-405D-B5D6-6238904B0A90}" srcOrd="0" destOrd="0" presId="urn:microsoft.com/office/officeart/2005/8/layout/hierarchy1"/>
    <dgm:cxn modelId="{EB64CD53-F5C6-4097-83FD-AD451BB54964}" srcId="{03F6C2E2-C308-4CA1-BCC3-6BBCB4892A93}" destId="{6FD7C817-0677-45C3-9F05-A843E40705FD}" srcOrd="1" destOrd="0" parTransId="{F84FD51B-44BB-4B9E-9AE1-4D49A6295340}" sibTransId="{D39A9E68-1617-4907-B8A7-55001382968B}"/>
    <dgm:cxn modelId="{C9EE03B7-FB46-4F01-9D28-0553D6894D32}" type="presOf" srcId="{6FD7C817-0677-45C3-9F05-A843E40705FD}" destId="{D9BF281E-4F73-449B-807B-80AD95B589BA}" srcOrd="0" destOrd="0" presId="urn:microsoft.com/office/officeart/2005/8/layout/hierarchy1"/>
    <dgm:cxn modelId="{230A85B7-331F-4BD0-9814-B7287A20A956}" type="presOf" srcId="{03F6C2E2-C308-4CA1-BCC3-6BBCB4892A93}" destId="{07B0DFFC-D437-4248-9FD1-C7552393CC62}" srcOrd="0" destOrd="0" presId="urn:microsoft.com/office/officeart/2005/8/layout/hierarchy1"/>
    <dgm:cxn modelId="{DDFC79C9-84C5-49B8-9D5B-C4A991CD0604}" srcId="{03F6C2E2-C308-4CA1-BCC3-6BBCB4892A93}" destId="{0B9B8663-F2F5-4D2B-A86A-D0E5C76A9CB6}" srcOrd="0" destOrd="0" parTransId="{805BB2E9-A523-4F91-B735-F57F7950C56A}" sibTransId="{CEF861AC-BFA3-440B-9F08-84837FF209C6}"/>
    <dgm:cxn modelId="{6CE0768D-09B8-49E3-931B-590F044B5978}" type="presParOf" srcId="{07B0DFFC-D437-4248-9FD1-C7552393CC62}" destId="{A986C015-0CE8-4D40-AD83-09E3D075C637}" srcOrd="0" destOrd="0" presId="urn:microsoft.com/office/officeart/2005/8/layout/hierarchy1"/>
    <dgm:cxn modelId="{8A6C0C28-696D-4AA1-808D-CE03E0C112D5}" type="presParOf" srcId="{A986C015-0CE8-4D40-AD83-09E3D075C637}" destId="{9641E888-83F3-4795-9058-2ECE4BC2B207}" srcOrd="0" destOrd="0" presId="urn:microsoft.com/office/officeart/2005/8/layout/hierarchy1"/>
    <dgm:cxn modelId="{AF3A5DF2-7E50-487C-84E1-E7953B891330}" type="presParOf" srcId="{9641E888-83F3-4795-9058-2ECE4BC2B207}" destId="{E922DD70-8A48-4B83-9455-8A0D3F114AD7}" srcOrd="0" destOrd="0" presId="urn:microsoft.com/office/officeart/2005/8/layout/hierarchy1"/>
    <dgm:cxn modelId="{F098E25D-4467-4D48-BC22-3F0E76275F4C}" type="presParOf" srcId="{9641E888-83F3-4795-9058-2ECE4BC2B207}" destId="{452156E8-2EEB-405D-B5D6-6238904B0A90}" srcOrd="1" destOrd="0" presId="urn:microsoft.com/office/officeart/2005/8/layout/hierarchy1"/>
    <dgm:cxn modelId="{D3E484D6-05DC-4CA6-ADA1-89C71582E65B}" type="presParOf" srcId="{A986C015-0CE8-4D40-AD83-09E3D075C637}" destId="{447C0264-8B42-4B64-9D74-BEB31F95AC71}" srcOrd="1" destOrd="0" presId="urn:microsoft.com/office/officeart/2005/8/layout/hierarchy1"/>
    <dgm:cxn modelId="{AA40E577-D7F0-4345-9CB2-BAD9BC7912AD}" type="presParOf" srcId="{07B0DFFC-D437-4248-9FD1-C7552393CC62}" destId="{03F9D92D-70DA-47F9-B058-A672C0FB0794}" srcOrd="1" destOrd="0" presId="urn:microsoft.com/office/officeart/2005/8/layout/hierarchy1"/>
    <dgm:cxn modelId="{75896B77-2CC4-43BD-BF31-6324ECE908DA}" type="presParOf" srcId="{03F9D92D-70DA-47F9-B058-A672C0FB0794}" destId="{200E25CD-3047-470C-B48A-8F5716C297B7}" srcOrd="0" destOrd="0" presId="urn:microsoft.com/office/officeart/2005/8/layout/hierarchy1"/>
    <dgm:cxn modelId="{5B7097A7-9848-4847-9188-2557F98DFC0F}" type="presParOf" srcId="{200E25CD-3047-470C-B48A-8F5716C297B7}" destId="{EE8AB1B1-3FA2-48E2-90DA-A2CAB6C0CD28}" srcOrd="0" destOrd="0" presId="urn:microsoft.com/office/officeart/2005/8/layout/hierarchy1"/>
    <dgm:cxn modelId="{3656CDFF-5C6C-4705-8F9E-28C33F981D5D}" type="presParOf" srcId="{200E25CD-3047-470C-B48A-8F5716C297B7}" destId="{D9BF281E-4F73-449B-807B-80AD95B589BA}" srcOrd="1" destOrd="0" presId="urn:microsoft.com/office/officeart/2005/8/layout/hierarchy1"/>
    <dgm:cxn modelId="{05BEBABC-DF78-4CC0-838D-395C95C426CD}" type="presParOf" srcId="{03F9D92D-70DA-47F9-B058-A672C0FB0794}" destId="{CADB2F14-9FA4-45D4-AE7B-77E2E0A124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8138C3-F3BD-4111-95BD-A4535FF69B9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5BB26-A9FA-4D4E-903F-2139FFC68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Benchmark Test</a:t>
          </a:r>
        </a:p>
      </dgm:t>
    </dgm:pt>
    <dgm:pt modelId="{C3D3637C-5971-42A0-93B5-C3F1CE974CEC}" type="parTrans" cxnId="{027B1D80-6FEF-4AFB-AB40-5C4918277C11}">
      <dgm:prSet/>
      <dgm:spPr/>
      <dgm:t>
        <a:bodyPr/>
        <a:lstStyle/>
        <a:p>
          <a:endParaRPr lang="en-US"/>
        </a:p>
      </dgm:t>
    </dgm:pt>
    <dgm:pt modelId="{00F256EC-AD87-4F95-BA8B-2A2E43EEAF70}" type="sibTrans" cxnId="{027B1D80-6FEF-4AFB-AB40-5C4918277C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604CC8-3088-4CDE-9085-27694BE7B1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3d render Test</a:t>
          </a:r>
        </a:p>
      </dgm:t>
    </dgm:pt>
    <dgm:pt modelId="{98880BE2-10A8-47BC-8F68-605F07CD09FE}" type="parTrans" cxnId="{F266FD85-9215-498C-833E-CEE6B7273FD2}">
      <dgm:prSet/>
      <dgm:spPr/>
      <dgm:t>
        <a:bodyPr/>
        <a:lstStyle/>
        <a:p>
          <a:endParaRPr lang="en-US"/>
        </a:p>
      </dgm:t>
    </dgm:pt>
    <dgm:pt modelId="{FFA32458-0B4A-4F67-AF76-CA13FC89845E}" type="sibTrans" cxnId="{F266FD85-9215-498C-833E-CEE6B7273F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56293A-E71C-4FC4-8F94-46D908166D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Browsing Test</a:t>
          </a:r>
        </a:p>
      </dgm:t>
    </dgm:pt>
    <dgm:pt modelId="{C62B6E3E-297B-4785-A45C-5F09E7124A1F}" type="parTrans" cxnId="{C7A693EC-941B-43C0-A4DE-C9367AF2E10A}">
      <dgm:prSet/>
      <dgm:spPr/>
      <dgm:t>
        <a:bodyPr/>
        <a:lstStyle/>
        <a:p>
          <a:endParaRPr lang="en-US"/>
        </a:p>
      </dgm:t>
    </dgm:pt>
    <dgm:pt modelId="{FD29BD64-C6CE-45F7-A31C-E7EDBA6FF1F3}" type="sibTrans" cxnId="{C7A693EC-941B-43C0-A4DE-C9367AF2E10A}">
      <dgm:prSet/>
      <dgm:spPr/>
      <dgm:t>
        <a:bodyPr/>
        <a:lstStyle/>
        <a:p>
          <a:endParaRPr lang="en-US"/>
        </a:p>
      </dgm:t>
    </dgm:pt>
    <dgm:pt modelId="{CB4AEC12-8209-4A61-B60A-8D89A54D1F4A}" type="pres">
      <dgm:prSet presAssocID="{508138C3-F3BD-4111-95BD-A4535FF69B94}" presName="outerComposite" presStyleCnt="0">
        <dgm:presLayoutVars>
          <dgm:chMax val="5"/>
          <dgm:dir/>
          <dgm:resizeHandles val="exact"/>
        </dgm:presLayoutVars>
      </dgm:prSet>
      <dgm:spPr/>
    </dgm:pt>
    <dgm:pt modelId="{B68ECAD5-0703-49E8-881B-BFB129B9B802}" type="pres">
      <dgm:prSet presAssocID="{508138C3-F3BD-4111-95BD-A4535FF69B94}" presName="dummyMaxCanvas" presStyleCnt="0">
        <dgm:presLayoutVars/>
      </dgm:prSet>
      <dgm:spPr/>
    </dgm:pt>
    <dgm:pt modelId="{92EED495-1801-4D5B-A2DD-A938BF50C456}" type="pres">
      <dgm:prSet presAssocID="{508138C3-F3BD-4111-95BD-A4535FF69B94}" presName="ThreeNodes_1" presStyleLbl="node1" presStyleIdx="0" presStyleCnt="3">
        <dgm:presLayoutVars>
          <dgm:bulletEnabled val="1"/>
        </dgm:presLayoutVars>
      </dgm:prSet>
      <dgm:spPr/>
    </dgm:pt>
    <dgm:pt modelId="{C94927E8-098A-41F1-89C2-8BA67FD4062B}" type="pres">
      <dgm:prSet presAssocID="{508138C3-F3BD-4111-95BD-A4535FF69B94}" presName="ThreeNodes_2" presStyleLbl="node1" presStyleIdx="1" presStyleCnt="3">
        <dgm:presLayoutVars>
          <dgm:bulletEnabled val="1"/>
        </dgm:presLayoutVars>
      </dgm:prSet>
      <dgm:spPr/>
    </dgm:pt>
    <dgm:pt modelId="{77B3DC81-68DE-4D06-92EC-57ECA476FCBB}" type="pres">
      <dgm:prSet presAssocID="{508138C3-F3BD-4111-95BD-A4535FF69B94}" presName="ThreeNodes_3" presStyleLbl="node1" presStyleIdx="2" presStyleCnt="3">
        <dgm:presLayoutVars>
          <dgm:bulletEnabled val="1"/>
        </dgm:presLayoutVars>
      </dgm:prSet>
      <dgm:spPr/>
    </dgm:pt>
    <dgm:pt modelId="{64560A57-351F-4E81-9791-19054A7961B7}" type="pres">
      <dgm:prSet presAssocID="{508138C3-F3BD-4111-95BD-A4535FF69B94}" presName="ThreeConn_1-2" presStyleLbl="fgAccFollowNode1" presStyleIdx="0" presStyleCnt="2">
        <dgm:presLayoutVars>
          <dgm:bulletEnabled val="1"/>
        </dgm:presLayoutVars>
      </dgm:prSet>
      <dgm:spPr/>
    </dgm:pt>
    <dgm:pt modelId="{163429DE-43AF-4211-B7DB-F1C70CEFE5CD}" type="pres">
      <dgm:prSet presAssocID="{508138C3-F3BD-4111-95BD-A4535FF69B94}" presName="ThreeConn_2-3" presStyleLbl="fgAccFollowNode1" presStyleIdx="1" presStyleCnt="2">
        <dgm:presLayoutVars>
          <dgm:bulletEnabled val="1"/>
        </dgm:presLayoutVars>
      </dgm:prSet>
      <dgm:spPr/>
    </dgm:pt>
    <dgm:pt modelId="{C15BEC09-BD79-4EEA-A61A-2F5CC0B22905}" type="pres">
      <dgm:prSet presAssocID="{508138C3-F3BD-4111-95BD-A4535FF69B94}" presName="ThreeNodes_1_text" presStyleLbl="node1" presStyleIdx="2" presStyleCnt="3">
        <dgm:presLayoutVars>
          <dgm:bulletEnabled val="1"/>
        </dgm:presLayoutVars>
      </dgm:prSet>
      <dgm:spPr/>
    </dgm:pt>
    <dgm:pt modelId="{B168998D-6635-44DE-B71C-EE77445F4BEE}" type="pres">
      <dgm:prSet presAssocID="{508138C3-F3BD-4111-95BD-A4535FF69B94}" presName="ThreeNodes_2_text" presStyleLbl="node1" presStyleIdx="2" presStyleCnt="3">
        <dgm:presLayoutVars>
          <dgm:bulletEnabled val="1"/>
        </dgm:presLayoutVars>
      </dgm:prSet>
      <dgm:spPr/>
    </dgm:pt>
    <dgm:pt modelId="{577B3FFE-519D-445F-B048-3333D8C543C4}" type="pres">
      <dgm:prSet presAssocID="{508138C3-F3BD-4111-95BD-A4535FF69B9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E30F000-E3CC-4E8D-AB5F-E8D538238B75}" type="presOf" srcId="{FFA32458-0B4A-4F67-AF76-CA13FC89845E}" destId="{163429DE-43AF-4211-B7DB-F1C70CEFE5CD}" srcOrd="0" destOrd="0" presId="urn:microsoft.com/office/officeart/2005/8/layout/vProcess5"/>
    <dgm:cxn modelId="{0AFC9A13-F1C9-4A3C-A5F2-27AD6242A062}" type="presOf" srcId="{A515BB26-A9FA-4D4E-903F-2139FFC683D4}" destId="{C15BEC09-BD79-4EEA-A61A-2F5CC0B22905}" srcOrd="1" destOrd="0" presId="urn:microsoft.com/office/officeart/2005/8/layout/vProcess5"/>
    <dgm:cxn modelId="{DB43C965-64D7-4549-B66F-B18F493170BA}" type="presOf" srcId="{6156293A-E71C-4FC4-8F94-46D908166D8E}" destId="{77B3DC81-68DE-4D06-92EC-57ECA476FCBB}" srcOrd="0" destOrd="0" presId="urn:microsoft.com/office/officeart/2005/8/layout/vProcess5"/>
    <dgm:cxn modelId="{C7985D6A-1EA3-4F5C-A357-F2662BD2DF6A}" type="presOf" srcId="{6B604CC8-3088-4CDE-9085-27694BE7B1A2}" destId="{B168998D-6635-44DE-B71C-EE77445F4BEE}" srcOrd="1" destOrd="0" presId="urn:microsoft.com/office/officeart/2005/8/layout/vProcess5"/>
    <dgm:cxn modelId="{60427876-ACFC-4ECB-B348-FBAD389AAD4E}" type="presOf" srcId="{00F256EC-AD87-4F95-BA8B-2A2E43EEAF70}" destId="{64560A57-351F-4E81-9791-19054A7961B7}" srcOrd="0" destOrd="0" presId="urn:microsoft.com/office/officeart/2005/8/layout/vProcess5"/>
    <dgm:cxn modelId="{027B1D80-6FEF-4AFB-AB40-5C4918277C11}" srcId="{508138C3-F3BD-4111-95BD-A4535FF69B94}" destId="{A515BB26-A9FA-4D4E-903F-2139FFC683D4}" srcOrd="0" destOrd="0" parTransId="{C3D3637C-5971-42A0-93B5-C3F1CE974CEC}" sibTransId="{00F256EC-AD87-4F95-BA8B-2A2E43EEAF70}"/>
    <dgm:cxn modelId="{F266FD85-9215-498C-833E-CEE6B7273FD2}" srcId="{508138C3-F3BD-4111-95BD-A4535FF69B94}" destId="{6B604CC8-3088-4CDE-9085-27694BE7B1A2}" srcOrd="1" destOrd="0" parTransId="{98880BE2-10A8-47BC-8F68-605F07CD09FE}" sibTransId="{FFA32458-0B4A-4F67-AF76-CA13FC89845E}"/>
    <dgm:cxn modelId="{D22DACBC-70BE-414D-A471-E25C2D25C0CF}" type="presOf" srcId="{508138C3-F3BD-4111-95BD-A4535FF69B94}" destId="{CB4AEC12-8209-4A61-B60A-8D89A54D1F4A}" srcOrd="0" destOrd="0" presId="urn:microsoft.com/office/officeart/2005/8/layout/vProcess5"/>
    <dgm:cxn modelId="{4D0561BD-8BD2-4301-85F9-BEC01003B45B}" type="presOf" srcId="{A515BB26-A9FA-4D4E-903F-2139FFC683D4}" destId="{92EED495-1801-4D5B-A2DD-A938BF50C456}" srcOrd="0" destOrd="0" presId="urn:microsoft.com/office/officeart/2005/8/layout/vProcess5"/>
    <dgm:cxn modelId="{7CEE9AD3-7E22-49EF-A9B7-1D6120862767}" type="presOf" srcId="{6B604CC8-3088-4CDE-9085-27694BE7B1A2}" destId="{C94927E8-098A-41F1-89C2-8BA67FD4062B}" srcOrd="0" destOrd="0" presId="urn:microsoft.com/office/officeart/2005/8/layout/vProcess5"/>
    <dgm:cxn modelId="{26D3CAD6-7692-4E09-BCDB-E29932CF2BD1}" type="presOf" srcId="{6156293A-E71C-4FC4-8F94-46D908166D8E}" destId="{577B3FFE-519D-445F-B048-3333D8C543C4}" srcOrd="1" destOrd="0" presId="urn:microsoft.com/office/officeart/2005/8/layout/vProcess5"/>
    <dgm:cxn modelId="{C7A693EC-941B-43C0-A4DE-C9367AF2E10A}" srcId="{508138C3-F3BD-4111-95BD-A4535FF69B94}" destId="{6156293A-E71C-4FC4-8F94-46D908166D8E}" srcOrd="2" destOrd="0" parTransId="{C62B6E3E-297B-4785-A45C-5F09E7124A1F}" sibTransId="{FD29BD64-C6CE-45F7-A31C-E7EDBA6FF1F3}"/>
    <dgm:cxn modelId="{9EE8F810-F8CA-4FF4-8A27-22020EA8899D}" type="presParOf" srcId="{CB4AEC12-8209-4A61-B60A-8D89A54D1F4A}" destId="{B68ECAD5-0703-49E8-881B-BFB129B9B802}" srcOrd="0" destOrd="0" presId="urn:microsoft.com/office/officeart/2005/8/layout/vProcess5"/>
    <dgm:cxn modelId="{C8FCE1C9-F65E-4C3F-A912-860D52464AD8}" type="presParOf" srcId="{CB4AEC12-8209-4A61-B60A-8D89A54D1F4A}" destId="{92EED495-1801-4D5B-A2DD-A938BF50C456}" srcOrd="1" destOrd="0" presId="urn:microsoft.com/office/officeart/2005/8/layout/vProcess5"/>
    <dgm:cxn modelId="{5FB83CC4-3718-4C8B-A009-018F4D8AD3C1}" type="presParOf" srcId="{CB4AEC12-8209-4A61-B60A-8D89A54D1F4A}" destId="{C94927E8-098A-41F1-89C2-8BA67FD4062B}" srcOrd="2" destOrd="0" presId="urn:microsoft.com/office/officeart/2005/8/layout/vProcess5"/>
    <dgm:cxn modelId="{85B70AFE-E6DA-4D34-9D51-788EA8DA1121}" type="presParOf" srcId="{CB4AEC12-8209-4A61-B60A-8D89A54D1F4A}" destId="{77B3DC81-68DE-4D06-92EC-57ECA476FCBB}" srcOrd="3" destOrd="0" presId="urn:microsoft.com/office/officeart/2005/8/layout/vProcess5"/>
    <dgm:cxn modelId="{DFABF286-31BB-4867-8714-16F3DD3B914E}" type="presParOf" srcId="{CB4AEC12-8209-4A61-B60A-8D89A54D1F4A}" destId="{64560A57-351F-4E81-9791-19054A7961B7}" srcOrd="4" destOrd="0" presId="urn:microsoft.com/office/officeart/2005/8/layout/vProcess5"/>
    <dgm:cxn modelId="{8B670FE9-9F3D-4FD0-ACF0-77625FB3AC51}" type="presParOf" srcId="{CB4AEC12-8209-4A61-B60A-8D89A54D1F4A}" destId="{163429DE-43AF-4211-B7DB-F1C70CEFE5CD}" srcOrd="5" destOrd="0" presId="urn:microsoft.com/office/officeart/2005/8/layout/vProcess5"/>
    <dgm:cxn modelId="{F2D8C354-095B-4197-B079-BC7F64C86957}" type="presParOf" srcId="{CB4AEC12-8209-4A61-B60A-8D89A54D1F4A}" destId="{C15BEC09-BD79-4EEA-A61A-2F5CC0B22905}" srcOrd="6" destOrd="0" presId="urn:microsoft.com/office/officeart/2005/8/layout/vProcess5"/>
    <dgm:cxn modelId="{C38150C2-965B-452C-B6E1-7D6F056FD881}" type="presParOf" srcId="{CB4AEC12-8209-4A61-B60A-8D89A54D1F4A}" destId="{B168998D-6635-44DE-B71C-EE77445F4BEE}" srcOrd="7" destOrd="0" presId="urn:microsoft.com/office/officeart/2005/8/layout/vProcess5"/>
    <dgm:cxn modelId="{03A10DEE-D7C4-4760-9FDA-B1F3A44BF0F2}" type="presParOf" srcId="{CB4AEC12-8209-4A61-B60A-8D89A54D1F4A}" destId="{577B3FFE-519D-445F-B048-3333D8C543C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8138C3-F3BD-4111-95BD-A4535FF69B9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5BB26-A9FA-4D4E-903F-2139FFC68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Benchmark Test</a:t>
          </a:r>
        </a:p>
      </dgm:t>
    </dgm:pt>
    <dgm:pt modelId="{C3D3637C-5971-42A0-93B5-C3F1CE974CEC}" type="parTrans" cxnId="{027B1D80-6FEF-4AFB-AB40-5C4918277C11}">
      <dgm:prSet/>
      <dgm:spPr/>
      <dgm:t>
        <a:bodyPr/>
        <a:lstStyle/>
        <a:p>
          <a:endParaRPr lang="en-US"/>
        </a:p>
      </dgm:t>
    </dgm:pt>
    <dgm:pt modelId="{00F256EC-AD87-4F95-BA8B-2A2E43EEAF70}" type="sibTrans" cxnId="{027B1D80-6FEF-4AFB-AB40-5C4918277C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38CBE6-76A4-4108-9A24-F6F40113C5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Gaming Test</a:t>
          </a:r>
        </a:p>
      </dgm:t>
    </dgm:pt>
    <dgm:pt modelId="{CE5F2EF5-FCD3-4325-B09C-F78D08272966}" type="parTrans" cxnId="{8C2AE2C8-6FCC-46AF-8CF8-C488B96ABF6B}">
      <dgm:prSet/>
      <dgm:spPr/>
      <dgm:t>
        <a:bodyPr/>
        <a:lstStyle/>
        <a:p>
          <a:endParaRPr lang="en-US"/>
        </a:p>
      </dgm:t>
    </dgm:pt>
    <dgm:pt modelId="{13346501-6AFF-4566-975F-21D86095E62E}" type="sibTrans" cxnId="{8C2AE2C8-6FCC-46AF-8CF8-C488B96ABF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604CC8-3088-4CDE-9085-27694BE7B1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3d render Test</a:t>
          </a:r>
        </a:p>
      </dgm:t>
    </dgm:pt>
    <dgm:pt modelId="{98880BE2-10A8-47BC-8F68-605F07CD09FE}" type="parTrans" cxnId="{F266FD85-9215-498C-833E-CEE6B7273FD2}">
      <dgm:prSet/>
      <dgm:spPr/>
      <dgm:t>
        <a:bodyPr/>
        <a:lstStyle/>
        <a:p>
          <a:endParaRPr lang="en-US"/>
        </a:p>
      </dgm:t>
    </dgm:pt>
    <dgm:pt modelId="{FFA32458-0B4A-4F67-AF76-CA13FC89845E}" type="sibTrans" cxnId="{F266FD85-9215-498C-833E-CEE6B7273F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56293A-E71C-4FC4-8F94-46D908166D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Browsing Test</a:t>
          </a:r>
        </a:p>
      </dgm:t>
    </dgm:pt>
    <dgm:pt modelId="{C62B6E3E-297B-4785-A45C-5F09E7124A1F}" type="parTrans" cxnId="{C7A693EC-941B-43C0-A4DE-C9367AF2E10A}">
      <dgm:prSet/>
      <dgm:spPr/>
      <dgm:t>
        <a:bodyPr/>
        <a:lstStyle/>
        <a:p>
          <a:endParaRPr lang="en-US"/>
        </a:p>
      </dgm:t>
    </dgm:pt>
    <dgm:pt modelId="{FD29BD64-C6CE-45F7-A31C-E7EDBA6FF1F3}" type="sibTrans" cxnId="{C7A693EC-941B-43C0-A4DE-C9367AF2E10A}">
      <dgm:prSet/>
      <dgm:spPr/>
      <dgm:t>
        <a:bodyPr/>
        <a:lstStyle/>
        <a:p>
          <a:endParaRPr lang="en-US"/>
        </a:p>
      </dgm:t>
    </dgm:pt>
    <dgm:pt modelId="{CB4AEC12-8209-4A61-B60A-8D89A54D1F4A}" type="pres">
      <dgm:prSet presAssocID="{508138C3-F3BD-4111-95BD-A4535FF69B94}" presName="outerComposite" presStyleCnt="0">
        <dgm:presLayoutVars>
          <dgm:chMax val="5"/>
          <dgm:dir/>
          <dgm:resizeHandles val="exact"/>
        </dgm:presLayoutVars>
      </dgm:prSet>
      <dgm:spPr/>
    </dgm:pt>
    <dgm:pt modelId="{B68ECAD5-0703-49E8-881B-BFB129B9B802}" type="pres">
      <dgm:prSet presAssocID="{508138C3-F3BD-4111-95BD-A4535FF69B94}" presName="dummyMaxCanvas" presStyleCnt="0">
        <dgm:presLayoutVars/>
      </dgm:prSet>
      <dgm:spPr/>
    </dgm:pt>
    <dgm:pt modelId="{9A60CD66-F2C5-4681-84B1-6F4C641B3901}" type="pres">
      <dgm:prSet presAssocID="{508138C3-F3BD-4111-95BD-A4535FF69B94}" presName="FourNodes_1" presStyleLbl="node1" presStyleIdx="0" presStyleCnt="4">
        <dgm:presLayoutVars>
          <dgm:bulletEnabled val="1"/>
        </dgm:presLayoutVars>
      </dgm:prSet>
      <dgm:spPr/>
    </dgm:pt>
    <dgm:pt modelId="{8262DCFC-C432-4ED1-AC38-EBE0C806256C}" type="pres">
      <dgm:prSet presAssocID="{508138C3-F3BD-4111-95BD-A4535FF69B94}" presName="FourNodes_2" presStyleLbl="node1" presStyleIdx="1" presStyleCnt="4">
        <dgm:presLayoutVars>
          <dgm:bulletEnabled val="1"/>
        </dgm:presLayoutVars>
      </dgm:prSet>
      <dgm:spPr/>
    </dgm:pt>
    <dgm:pt modelId="{63DBC09E-FB7C-4A2F-9947-9500077D1E90}" type="pres">
      <dgm:prSet presAssocID="{508138C3-F3BD-4111-95BD-A4535FF69B94}" presName="FourNodes_3" presStyleLbl="node1" presStyleIdx="2" presStyleCnt="4">
        <dgm:presLayoutVars>
          <dgm:bulletEnabled val="1"/>
        </dgm:presLayoutVars>
      </dgm:prSet>
      <dgm:spPr/>
    </dgm:pt>
    <dgm:pt modelId="{78A68CAD-FAD0-431B-A605-E6909DC185EE}" type="pres">
      <dgm:prSet presAssocID="{508138C3-F3BD-4111-95BD-A4535FF69B94}" presName="FourNodes_4" presStyleLbl="node1" presStyleIdx="3" presStyleCnt="4">
        <dgm:presLayoutVars>
          <dgm:bulletEnabled val="1"/>
        </dgm:presLayoutVars>
      </dgm:prSet>
      <dgm:spPr/>
    </dgm:pt>
    <dgm:pt modelId="{33F457A2-F12E-4658-9126-6325DD90A6F4}" type="pres">
      <dgm:prSet presAssocID="{508138C3-F3BD-4111-95BD-A4535FF69B94}" presName="FourConn_1-2" presStyleLbl="fgAccFollowNode1" presStyleIdx="0" presStyleCnt="3">
        <dgm:presLayoutVars>
          <dgm:bulletEnabled val="1"/>
        </dgm:presLayoutVars>
      </dgm:prSet>
      <dgm:spPr/>
    </dgm:pt>
    <dgm:pt modelId="{DBAB8FD3-6809-4C8A-929A-C43E3389290A}" type="pres">
      <dgm:prSet presAssocID="{508138C3-F3BD-4111-95BD-A4535FF69B94}" presName="FourConn_2-3" presStyleLbl="fgAccFollowNode1" presStyleIdx="1" presStyleCnt="3">
        <dgm:presLayoutVars>
          <dgm:bulletEnabled val="1"/>
        </dgm:presLayoutVars>
      </dgm:prSet>
      <dgm:spPr/>
    </dgm:pt>
    <dgm:pt modelId="{CC4CB7EC-5F4B-4117-8DB3-D1F9CD86451C}" type="pres">
      <dgm:prSet presAssocID="{508138C3-F3BD-4111-95BD-A4535FF69B94}" presName="FourConn_3-4" presStyleLbl="fgAccFollowNode1" presStyleIdx="2" presStyleCnt="3">
        <dgm:presLayoutVars>
          <dgm:bulletEnabled val="1"/>
        </dgm:presLayoutVars>
      </dgm:prSet>
      <dgm:spPr/>
    </dgm:pt>
    <dgm:pt modelId="{860848B5-B1F0-4679-8CD1-F8A9DC6D5E5B}" type="pres">
      <dgm:prSet presAssocID="{508138C3-F3BD-4111-95BD-A4535FF69B94}" presName="FourNodes_1_text" presStyleLbl="node1" presStyleIdx="3" presStyleCnt="4">
        <dgm:presLayoutVars>
          <dgm:bulletEnabled val="1"/>
        </dgm:presLayoutVars>
      </dgm:prSet>
      <dgm:spPr/>
    </dgm:pt>
    <dgm:pt modelId="{B5440B98-BA81-45BC-BDDD-434B41740FD1}" type="pres">
      <dgm:prSet presAssocID="{508138C3-F3BD-4111-95BD-A4535FF69B94}" presName="FourNodes_2_text" presStyleLbl="node1" presStyleIdx="3" presStyleCnt="4">
        <dgm:presLayoutVars>
          <dgm:bulletEnabled val="1"/>
        </dgm:presLayoutVars>
      </dgm:prSet>
      <dgm:spPr/>
    </dgm:pt>
    <dgm:pt modelId="{D4FB8F59-83FB-4C6E-9FA9-B04419A6A108}" type="pres">
      <dgm:prSet presAssocID="{508138C3-F3BD-4111-95BD-A4535FF69B94}" presName="FourNodes_3_text" presStyleLbl="node1" presStyleIdx="3" presStyleCnt="4">
        <dgm:presLayoutVars>
          <dgm:bulletEnabled val="1"/>
        </dgm:presLayoutVars>
      </dgm:prSet>
      <dgm:spPr/>
    </dgm:pt>
    <dgm:pt modelId="{BFB70419-F5DD-484F-8BA4-8EA0A74D07B9}" type="pres">
      <dgm:prSet presAssocID="{508138C3-F3BD-4111-95BD-A4535FF69B9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E1EE731-224B-4C47-9A5F-B4D655AEBCB3}" type="presOf" srcId="{13346501-6AFF-4566-975F-21D86095E62E}" destId="{DBAB8FD3-6809-4C8A-929A-C43E3389290A}" srcOrd="0" destOrd="0" presId="urn:microsoft.com/office/officeart/2005/8/layout/vProcess5"/>
    <dgm:cxn modelId="{A3590837-6F40-43D4-8919-990BD87F24AC}" type="presOf" srcId="{A515BB26-A9FA-4D4E-903F-2139FFC683D4}" destId="{860848B5-B1F0-4679-8CD1-F8A9DC6D5E5B}" srcOrd="1" destOrd="0" presId="urn:microsoft.com/office/officeart/2005/8/layout/vProcess5"/>
    <dgm:cxn modelId="{98D9C950-8294-4090-85E4-C508D52590AE}" type="presOf" srcId="{FFA32458-0B4A-4F67-AF76-CA13FC89845E}" destId="{CC4CB7EC-5F4B-4117-8DB3-D1F9CD86451C}" srcOrd="0" destOrd="0" presId="urn:microsoft.com/office/officeart/2005/8/layout/vProcess5"/>
    <dgm:cxn modelId="{643CBB51-9FC8-49AA-9FD2-333F4A6DCE3A}" type="presOf" srcId="{6156293A-E71C-4FC4-8F94-46D908166D8E}" destId="{78A68CAD-FAD0-431B-A605-E6909DC185EE}" srcOrd="0" destOrd="0" presId="urn:microsoft.com/office/officeart/2005/8/layout/vProcess5"/>
    <dgm:cxn modelId="{7DEAD556-3E51-4997-A0D5-CCA23105D22F}" type="presOf" srcId="{00F256EC-AD87-4F95-BA8B-2A2E43EEAF70}" destId="{33F457A2-F12E-4658-9126-6325DD90A6F4}" srcOrd="0" destOrd="0" presId="urn:microsoft.com/office/officeart/2005/8/layout/vProcess5"/>
    <dgm:cxn modelId="{F4A9025A-A36E-4CC7-96BA-D88145B07D62}" type="presOf" srcId="{A515BB26-A9FA-4D4E-903F-2139FFC683D4}" destId="{9A60CD66-F2C5-4681-84B1-6F4C641B3901}" srcOrd="0" destOrd="0" presId="urn:microsoft.com/office/officeart/2005/8/layout/vProcess5"/>
    <dgm:cxn modelId="{027B1D80-6FEF-4AFB-AB40-5C4918277C11}" srcId="{508138C3-F3BD-4111-95BD-A4535FF69B94}" destId="{A515BB26-A9FA-4D4E-903F-2139FFC683D4}" srcOrd="0" destOrd="0" parTransId="{C3D3637C-5971-42A0-93B5-C3F1CE974CEC}" sibTransId="{00F256EC-AD87-4F95-BA8B-2A2E43EEAF70}"/>
    <dgm:cxn modelId="{FF02EE81-1F98-4E0B-9874-7AE18AEE4E54}" type="presOf" srcId="{1A38CBE6-76A4-4108-9A24-F6F40113C51C}" destId="{B5440B98-BA81-45BC-BDDD-434B41740FD1}" srcOrd="1" destOrd="0" presId="urn:microsoft.com/office/officeart/2005/8/layout/vProcess5"/>
    <dgm:cxn modelId="{F266FD85-9215-498C-833E-CEE6B7273FD2}" srcId="{508138C3-F3BD-4111-95BD-A4535FF69B94}" destId="{6B604CC8-3088-4CDE-9085-27694BE7B1A2}" srcOrd="2" destOrd="0" parTransId="{98880BE2-10A8-47BC-8F68-605F07CD09FE}" sibTransId="{FFA32458-0B4A-4F67-AF76-CA13FC89845E}"/>
    <dgm:cxn modelId="{2972008F-2E9C-47B9-8557-C8A51606A767}" type="presOf" srcId="{6156293A-E71C-4FC4-8F94-46D908166D8E}" destId="{BFB70419-F5DD-484F-8BA4-8EA0A74D07B9}" srcOrd="1" destOrd="0" presId="urn:microsoft.com/office/officeart/2005/8/layout/vProcess5"/>
    <dgm:cxn modelId="{2ADF63A5-B20C-4CED-9390-B90DF875ECFB}" type="presOf" srcId="{6B604CC8-3088-4CDE-9085-27694BE7B1A2}" destId="{63DBC09E-FB7C-4A2F-9947-9500077D1E90}" srcOrd="0" destOrd="0" presId="urn:microsoft.com/office/officeart/2005/8/layout/vProcess5"/>
    <dgm:cxn modelId="{E7062CB0-5CDE-4ABD-99CC-38109B8ED8FD}" type="presOf" srcId="{6B604CC8-3088-4CDE-9085-27694BE7B1A2}" destId="{D4FB8F59-83FB-4C6E-9FA9-B04419A6A108}" srcOrd="1" destOrd="0" presId="urn:microsoft.com/office/officeart/2005/8/layout/vProcess5"/>
    <dgm:cxn modelId="{3AD176B1-8572-4C5E-A7EE-6FF87CDAEE57}" type="presOf" srcId="{1A38CBE6-76A4-4108-9A24-F6F40113C51C}" destId="{8262DCFC-C432-4ED1-AC38-EBE0C806256C}" srcOrd="0" destOrd="0" presId="urn:microsoft.com/office/officeart/2005/8/layout/vProcess5"/>
    <dgm:cxn modelId="{D22DACBC-70BE-414D-A471-E25C2D25C0CF}" type="presOf" srcId="{508138C3-F3BD-4111-95BD-A4535FF69B94}" destId="{CB4AEC12-8209-4A61-B60A-8D89A54D1F4A}" srcOrd="0" destOrd="0" presId="urn:microsoft.com/office/officeart/2005/8/layout/vProcess5"/>
    <dgm:cxn modelId="{8C2AE2C8-6FCC-46AF-8CF8-C488B96ABF6B}" srcId="{508138C3-F3BD-4111-95BD-A4535FF69B94}" destId="{1A38CBE6-76A4-4108-9A24-F6F40113C51C}" srcOrd="1" destOrd="0" parTransId="{CE5F2EF5-FCD3-4325-B09C-F78D08272966}" sibTransId="{13346501-6AFF-4566-975F-21D86095E62E}"/>
    <dgm:cxn modelId="{C7A693EC-941B-43C0-A4DE-C9367AF2E10A}" srcId="{508138C3-F3BD-4111-95BD-A4535FF69B94}" destId="{6156293A-E71C-4FC4-8F94-46D908166D8E}" srcOrd="3" destOrd="0" parTransId="{C62B6E3E-297B-4785-A45C-5F09E7124A1F}" sibTransId="{FD29BD64-C6CE-45F7-A31C-E7EDBA6FF1F3}"/>
    <dgm:cxn modelId="{9EE8F810-F8CA-4FF4-8A27-22020EA8899D}" type="presParOf" srcId="{CB4AEC12-8209-4A61-B60A-8D89A54D1F4A}" destId="{B68ECAD5-0703-49E8-881B-BFB129B9B802}" srcOrd="0" destOrd="0" presId="urn:microsoft.com/office/officeart/2005/8/layout/vProcess5"/>
    <dgm:cxn modelId="{EA0934E9-75A9-48B6-898F-CDF1E0C6B6EB}" type="presParOf" srcId="{CB4AEC12-8209-4A61-B60A-8D89A54D1F4A}" destId="{9A60CD66-F2C5-4681-84B1-6F4C641B3901}" srcOrd="1" destOrd="0" presId="urn:microsoft.com/office/officeart/2005/8/layout/vProcess5"/>
    <dgm:cxn modelId="{2D785AEB-DD99-4850-A69E-B564A8A6F821}" type="presParOf" srcId="{CB4AEC12-8209-4A61-B60A-8D89A54D1F4A}" destId="{8262DCFC-C432-4ED1-AC38-EBE0C806256C}" srcOrd="2" destOrd="0" presId="urn:microsoft.com/office/officeart/2005/8/layout/vProcess5"/>
    <dgm:cxn modelId="{12F2D801-2F60-471D-8A93-C1511A4A5587}" type="presParOf" srcId="{CB4AEC12-8209-4A61-B60A-8D89A54D1F4A}" destId="{63DBC09E-FB7C-4A2F-9947-9500077D1E90}" srcOrd="3" destOrd="0" presId="urn:microsoft.com/office/officeart/2005/8/layout/vProcess5"/>
    <dgm:cxn modelId="{2DD5995F-0E6F-47CC-ACA9-B86DDDFBEBF6}" type="presParOf" srcId="{CB4AEC12-8209-4A61-B60A-8D89A54D1F4A}" destId="{78A68CAD-FAD0-431B-A605-E6909DC185EE}" srcOrd="4" destOrd="0" presId="urn:microsoft.com/office/officeart/2005/8/layout/vProcess5"/>
    <dgm:cxn modelId="{485807F3-CA23-41BA-8FD6-69163FDA3444}" type="presParOf" srcId="{CB4AEC12-8209-4A61-B60A-8D89A54D1F4A}" destId="{33F457A2-F12E-4658-9126-6325DD90A6F4}" srcOrd="5" destOrd="0" presId="urn:microsoft.com/office/officeart/2005/8/layout/vProcess5"/>
    <dgm:cxn modelId="{787C967D-86C5-4F78-95B4-F8489B4C7A41}" type="presParOf" srcId="{CB4AEC12-8209-4A61-B60A-8D89A54D1F4A}" destId="{DBAB8FD3-6809-4C8A-929A-C43E3389290A}" srcOrd="6" destOrd="0" presId="urn:microsoft.com/office/officeart/2005/8/layout/vProcess5"/>
    <dgm:cxn modelId="{605E5718-BC13-4E61-973C-3CF678A4451C}" type="presParOf" srcId="{CB4AEC12-8209-4A61-B60A-8D89A54D1F4A}" destId="{CC4CB7EC-5F4B-4117-8DB3-D1F9CD86451C}" srcOrd="7" destOrd="0" presId="urn:microsoft.com/office/officeart/2005/8/layout/vProcess5"/>
    <dgm:cxn modelId="{2C954092-E8FF-49B2-AE44-0F9D2BE48917}" type="presParOf" srcId="{CB4AEC12-8209-4A61-B60A-8D89A54D1F4A}" destId="{860848B5-B1F0-4679-8CD1-F8A9DC6D5E5B}" srcOrd="8" destOrd="0" presId="urn:microsoft.com/office/officeart/2005/8/layout/vProcess5"/>
    <dgm:cxn modelId="{F8535239-ED8C-472A-92D1-526AB1FDD65F}" type="presParOf" srcId="{CB4AEC12-8209-4A61-B60A-8D89A54D1F4A}" destId="{B5440B98-BA81-45BC-BDDD-434B41740FD1}" srcOrd="9" destOrd="0" presId="urn:microsoft.com/office/officeart/2005/8/layout/vProcess5"/>
    <dgm:cxn modelId="{5D455CC1-983A-40FE-99BD-CE1076ABF91F}" type="presParOf" srcId="{CB4AEC12-8209-4A61-B60A-8D89A54D1F4A}" destId="{D4FB8F59-83FB-4C6E-9FA9-B04419A6A108}" srcOrd="10" destOrd="0" presId="urn:microsoft.com/office/officeart/2005/8/layout/vProcess5"/>
    <dgm:cxn modelId="{1020BB35-2A28-407E-AC80-2BF87EA6ACAC}" type="presParOf" srcId="{CB4AEC12-8209-4A61-B60A-8D89A54D1F4A}" destId="{BFB70419-F5DD-484F-8BA4-8EA0A74D07B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DD1CB5-83A9-485C-9C7B-72112E9C69E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A038D49-3746-4080-BD0C-90A781315043}">
      <dgm:prSet/>
      <dgm:spPr/>
      <dgm:t>
        <a:bodyPr/>
        <a:lstStyle/>
        <a:p>
          <a:r>
            <a:rPr lang="en-US" b="0" i="0"/>
            <a:t>Price 😅</a:t>
          </a:r>
          <a:endParaRPr lang="en-US"/>
        </a:p>
      </dgm:t>
    </dgm:pt>
    <dgm:pt modelId="{ABDEA992-E9F7-4B8D-B582-7EE90F28AECA}" type="parTrans" cxnId="{1A7A0F89-1A17-4677-9AD2-A184B4642A9B}">
      <dgm:prSet/>
      <dgm:spPr/>
      <dgm:t>
        <a:bodyPr/>
        <a:lstStyle/>
        <a:p>
          <a:endParaRPr lang="en-US"/>
        </a:p>
      </dgm:t>
    </dgm:pt>
    <dgm:pt modelId="{A38076FF-1380-42EE-8F53-7CFDF8F44107}" type="sibTrans" cxnId="{1A7A0F89-1A17-4677-9AD2-A184B4642A9B}">
      <dgm:prSet/>
      <dgm:spPr/>
      <dgm:t>
        <a:bodyPr/>
        <a:lstStyle/>
        <a:p>
          <a:endParaRPr lang="en-US"/>
        </a:p>
      </dgm:t>
    </dgm:pt>
    <dgm:pt modelId="{4CC97DD5-12F7-414F-878B-7BE1F64C30A2}">
      <dgm:prSet/>
      <dgm:spPr/>
      <dgm:t>
        <a:bodyPr/>
        <a:lstStyle/>
        <a:p>
          <a:r>
            <a:rPr lang="en-US" b="0" i="0"/>
            <a:t>DDR version</a:t>
          </a:r>
          <a:endParaRPr lang="en-US"/>
        </a:p>
      </dgm:t>
    </dgm:pt>
    <dgm:pt modelId="{7EACDFF2-FBAE-405F-A99D-CD6A4F1570E7}" type="parTrans" cxnId="{7D2916D4-B01F-4368-94A7-73946E637113}">
      <dgm:prSet/>
      <dgm:spPr/>
      <dgm:t>
        <a:bodyPr/>
        <a:lstStyle/>
        <a:p>
          <a:endParaRPr lang="en-US"/>
        </a:p>
      </dgm:t>
    </dgm:pt>
    <dgm:pt modelId="{F72DE67D-52DE-4E20-8EC8-1C3B8737F7EB}" type="sibTrans" cxnId="{7D2916D4-B01F-4368-94A7-73946E637113}">
      <dgm:prSet/>
      <dgm:spPr/>
      <dgm:t>
        <a:bodyPr/>
        <a:lstStyle/>
        <a:p>
          <a:endParaRPr lang="en-US"/>
        </a:p>
      </dgm:t>
    </dgm:pt>
    <dgm:pt modelId="{A60C3991-5242-4DD2-80BD-BA5E438964D7}">
      <dgm:prSet/>
      <dgm:spPr/>
      <dgm:t>
        <a:bodyPr/>
        <a:lstStyle/>
        <a:p>
          <a:r>
            <a:rPr lang="en-US" b="0" i="0"/>
            <a:t>How many GB?</a:t>
          </a:r>
          <a:endParaRPr lang="en-US"/>
        </a:p>
      </dgm:t>
    </dgm:pt>
    <dgm:pt modelId="{B0F13F89-4765-4E84-B557-768438241143}" type="parTrans" cxnId="{AC1565AD-D7AD-4DB2-AC45-07FC74E60AF3}">
      <dgm:prSet/>
      <dgm:spPr/>
      <dgm:t>
        <a:bodyPr/>
        <a:lstStyle/>
        <a:p>
          <a:endParaRPr lang="en-US"/>
        </a:p>
      </dgm:t>
    </dgm:pt>
    <dgm:pt modelId="{CA7433B2-02B5-4013-A53E-E41D34C4BCB9}" type="sibTrans" cxnId="{AC1565AD-D7AD-4DB2-AC45-07FC74E60AF3}">
      <dgm:prSet/>
      <dgm:spPr/>
      <dgm:t>
        <a:bodyPr/>
        <a:lstStyle/>
        <a:p>
          <a:endParaRPr lang="en-US"/>
        </a:p>
      </dgm:t>
    </dgm:pt>
    <dgm:pt modelId="{4779F97A-B938-421D-9B46-294128F31ADC}">
      <dgm:prSet/>
      <dgm:spPr/>
      <dgm:t>
        <a:bodyPr/>
        <a:lstStyle/>
        <a:p>
          <a:r>
            <a:rPr lang="en-US" b="0" i="0"/>
            <a:t>Frequency</a:t>
          </a:r>
          <a:endParaRPr lang="en-US"/>
        </a:p>
      </dgm:t>
    </dgm:pt>
    <dgm:pt modelId="{921E4BD7-3850-48FA-B685-9689AD649065}" type="parTrans" cxnId="{A58731B3-54A8-45AD-884D-797848434C6A}">
      <dgm:prSet/>
      <dgm:spPr/>
      <dgm:t>
        <a:bodyPr/>
        <a:lstStyle/>
        <a:p>
          <a:endParaRPr lang="en-US"/>
        </a:p>
      </dgm:t>
    </dgm:pt>
    <dgm:pt modelId="{19CC8ED2-B5F1-4413-AAD0-561815245D15}" type="sibTrans" cxnId="{A58731B3-54A8-45AD-884D-797848434C6A}">
      <dgm:prSet/>
      <dgm:spPr/>
      <dgm:t>
        <a:bodyPr/>
        <a:lstStyle/>
        <a:p>
          <a:endParaRPr lang="en-US"/>
        </a:p>
      </dgm:t>
    </dgm:pt>
    <dgm:pt modelId="{D63FA3BD-12E7-4BAE-AEDE-A805B07E4966}">
      <dgm:prSet/>
      <dgm:spPr/>
      <dgm:t>
        <a:bodyPr/>
        <a:lstStyle/>
        <a:p>
          <a:r>
            <a:rPr lang="en-US" b="0" i="0"/>
            <a:t>X8 or x16? </a:t>
          </a:r>
          <a:endParaRPr lang="en-US"/>
        </a:p>
      </dgm:t>
    </dgm:pt>
    <dgm:pt modelId="{04854468-251D-4654-9661-71EA59B4A407}" type="parTrans" cxnId="{495F4437-C19E-4CB4-B1BA-3D7643DEEB0F}">
      <dgm:prSet/>
      <dgm:spPr/>
      <dgm:t>
        <a:bodyPr/>
        <a:lstStyle/>
        <a:p>
          <a:endParaRPr lang="en-US"/>
        </a:p>
      </dgm:t>
    </dgm:pt>
    <dgm:pt modelId="{3307E36F-9C69-4D72-A84E-478066B7BE42}" type="sibTrans" cxnId="{495F4437-C19E-4CB4-B1BA-3D7643DEEB0F}">
      <dgm:prSet/>
      <dgm:spPr/>
      <dgm:t>
        <a:bodyPr/>
        <a:lstStyle/>
        <a:p>
          <a:endParaRPr lang="en-US"/>
        </a:p>
      </dgm:t>
    </dgm:pt>
    <dgm:pt modelId="{577E816F-CA4F-48CE-B212-168296A8438A}">
      <dgm:prSet/>
      <dgm:spPr/>
      <dgm:t>
        <a:bodyPr/>
        <a:lstStyle/>
        <a:p>
          <a:r>
            <a:rPr lang="en-US" b="0" i="0"/>
            <a:t>(single, dual, quad ) Channel</a:t>
          </a:r>
          <a:endParaRPr lang="en-US"/>
        </a:p>
      </dgm:t>
    </dgm:pt>
    <dgm:pt modelId="{70A71378-75F9-4C2E-BAF8-DD7BE19B7A9E}" type="parTrans" cxnId="{C360719F-843F-4726-BBBD-28F0E9B6DAEB}">
      <dgm:prSet/>
      <dgm:spPr/>
      <dgm:t>
        <a:bodyPr/>
        <a:lstStyle/>
        <a:p>
          <a:endParaRPr lang="en-US"/>
        </a:p>
      </dgm:t>
    </dgm:pt>
    <dgm:pt modelId="{7D0B296C-B1AE-4C4E-95E3-06109783C7C2}" type="sibTrans" cxnId="{C360719F-843F-4726-BBBD-28F0E9B6DAEB}">
      <dgm:prSet/>
      <dgm:spPr/>
      <dgm:t>
        <a:bodyPr/>
        <a:lstStyle/>
        <a:p>
          <a:endParaRPr lang="en-US"/>
        </a:p>
      </dgm:t>
    </dgm:pt>
    <dgm:pt modelId="{CE220D9E-B15A-49B3-B794-6738719C6315}" type="pres">
      <dgm:prSet presAssocID="{5DDD1CB5-83A9-485C-9C7B-72112E9C69EE}" presName="diagram" presStyleCnt="0">
        <dgm:presLayoutVars>
          <dgm:dir/>
          <dgm:resizeHandles val="exact"/>
        </dgm:presLayoutVars>
      </dgm:prSet>
      <dgm:spPr/>
    </dgm:pt>
    <dgm:pt modelId="{4176DDF9-A5AC-4A89-9F7F-72E2066887A9}" type="pres">
      <dgm:prSet presAssocID="{9A038D49-3746-4080-BD0C-90A781315043}" presName="node" presStyleLbl="node1" presStyleIdx="0" presStyleCnt="6">
        <dgm:presLayoutVars>
          <dgm:bulletEnabled val="1"/>
        </dgm:presLayoutVars>
      </dgm:prSet>
      <dgm:spPr/>
    </dgm:pt>
    <dgm:pt modelId="{B7BC1048-4FA0-4A60-B477-A4CD0B3E4B59}" type="pres">
      <dgm:prSet presAssocID="{A38076FF-1380-42EE-8F53-7CFDF8F44107}" presName="sibTrans" presStyleCnt="0"/>
      <dgm:spPr/>
    </dgm:pt>
    <dgm:pt modelId="{323E024A-5F61-4120-B812-38DE8EA9F079}" type="pres">
      <dgm:prSet presAssocID="{4CC97DD5-12F7-414F-878B-7BE1F64C30A2}" presName="node" presStyleLbl="node1" presStyleIdx="1" presStyleCnt="6">
        <dgm:presLayoutVars>
          <dgm:bulletEnabled val="1"/>
        </dgm:presLayoutVars>
      </dgm:prSet>
      <dgm:spPr/>
    </dgm:pt>
    <dgm:pt modelId="{DE840CA1-AC32-4B03-BA99-952CA28B336C}" type="pres">
      <dgm:prSet presAssocID="{F72DE67D-52DE-4E20-8EC8-1C3B8737F7EB}" presName="sibTrans" presStyleCnt="0"/>
      <dgm:spPr/>
    </dgm:pt>
    <dgm:pt modelId="{FA92E243-437F-4DE6-B016-6ADFFA85B4E8}" type="pres">
      <dgm:prSet presAssocID="{A60C3991-5242-4DD2-80BD-BA5E438964D7}" presName="node" presStyleLbl="node1" presStyleIdx="2" presStyleCnt="6">
        <dgm:presLayoutVars>
          <dgm:bulletEnabled val="1"/>
        </dgm:presLayoutVars>
      </dgm:prSet>
      <dgm:spPr/>
    </dgm:pt>
    <dgm:pt modelId="{2FAB8ADC-FB79-4680-AFD5-038EF15E3ABA}" type="pres">
      <dgm:prSet presAssocID="{CA7433B2-02B5-4013-A53E-E41D34C4BCB9}" presName="sibTrans" presStyleCnt="0"/>
      <dgm:spPr/>
    </dgm:pt>
    <dgm:pt modelId="{A8D2FFF4-9459-49B2-AB1E-E76CEAEC018E}" type="pres">
      <dgm:prSet presAssocID="{4779F97A-B938-421D-9B46-294128F31ADC}" presName="node" presStyleLbl="node1" presStyleIdx="3" presStyleCnt="6">
        <dgm:presLayoutVars>
          <dgm:bulletEnabled val="1"/>
        </dgm:presLayoutVars>
      </dgm:prSet>
      <dgm:spPr/>
    </dgm:pt>
    <dgm:pt modelId="{4D558BB7-579B-4631-A014-EC8322EC8052}" type="pres">
      <dgm:prSet presAssocID="{19CC8ED2-B5F1-4413-AAD0-561815245D15}" presName="sibTrans" presStyleCnt="0"/>
      <dgm:spPr/>
    </dgm:pt>
    <dgm:pt modelId="{0ABCEF4E-AD89-455A-B3D6-6DC5AE911632}" type="pres">
      <dgm:prSet presAssocID="{D63FA3BD-12E7-4BAE-AEDE-A805B07E4966}" presName="node" presStyleLbl="node1" presStyleIdx="4" presStyleCnt="6">
        <dgm:presLayoutVars>
          <dgm:bulletEnabled val="1"/>
        </dgm:presLayoutVars>
      </dgm:prSet>
      <dgm:spPr/>
    </dgm:pt>
    <dgm:pt modelId="{2DEF8ACD-E895-4242-A1A9-A21480996462}" type="pres">
      <dgm:prSet presAssocID="{3307E36F-9C69-4D72-A84E-478066B7BE42}" presName="sibTrans" presStyleCnt="0"/>
      <dgm:spPr/>
    </dgm:pt>
    <dgm:pt modelId="{96DC76C4-4F1D-4017-A608-82ABF08FBBAE}" type="pres">
      <dgm:prSet presAssocID="{577E816F-CA4F-48CE-B212-168296A8438A}" presName="node" presStyleLbl="node1" presStyleIdx="5" presStyleCnt="6">
        <dgm:presLayoutVars>
          <dgm:bulletEnabled val="1"/>
        </dgm:presLayoutVars>
      </dgm:prSet>
      <dgm:spPr/>
    </dgm:pt>
  </dgm:ptLst>
  <dgm:cxnLst>
    <dgm:cxn modelId="{E98B4E1D-543C-4762-A991-B0F68D7D053B}" type="presOf" srcId="{4779F97A-B938-421D-9B46-294128F31ADC}" destId="{A8D2FFF4-9459-49B2-AB1E-E76CEAEC018E}" srcOrd="0" destOrd="0" presId="urn:microsoft.com/office/officeart/2005/8/layout/default"/>
    <dgm:cxn modelId="{FF73562B-D87B-42C6-900A-388207621DE7}" type="presOf" srcId="{A60C3991-5242-4DD2-80BD-BA5E438964D7}" destId="{FA92E243-437F-4DE6-B016-6ADFFA85B4E8}" srcOrd="0" destOrd="0" presId="urn:microsoft.com/office/officeart/2005/8/layout/default"/>
    <dgm:cxn modelId="{495F4437-C19E-4CB4-B1BA-3D7643DEEB0F}" srcId="{5DDD1CB5-83A9-485C-9C7B-72112E9C69EE}" destId="{D63FA3BD-12E7-4BAE-AEDE-A805B07E4966}" srcOrd="4" destOrd="0" parTransId="{04854468-251D-4654-9661-71EA59B4A407}" sibTransId="{3307E36F-9C69-4D72-A84E-478066B7BE42}"/>
    <dgm:cxn modelId="{1A7A0F89-1A17-4677-9AD2-A184B4642A9B}" srcId="{5DDD1CB5-83A9-485C-9C7B-72112E9C69EE}" destId="{9A038D49-3746-4080-BD0C-90A781315043}" srcOrd="0" destOrd="0" parTransId="{ABDEA992-E9F7-4B8D-B582-7EE90F28AECA}" sibTransId="{A38076FF-1380-42EE-8F53-7CFDF8F44107}"/>
    <dgm:cxn modelId="{311A8D8E-152D-43ED-A0AE-4D2BAFE44A28}" type="presOf" srcId="{4CC97DD5-12F7-414F-878B-7BE1F64C30A2}" destId="{323E024A-5F61-4120-B812-38DE8EA9F079}" srcOrd="0" destOrd="0" presId="urn:microsoft.com/office/officeart/2005/8/layout/default"/>
    <dgm:cxn modelId="{07DF1E91-F295-43B0-9945-2211C9CD923F}" type="presOf" srcId="{9A038D49-3746-4080-BD0C-90A781315043}" destId="{4176DDF9-A5AC-4A89-9F7F-72E2066887A9}" srcOrd="0" destOrd="0" presId="urn:microsoft.com/office/officeart/2005/8/layout/default"/>
    <dgm:cxn modelId="{C360719F-843F-4726-BBBD-28F0E9B6DAEB}" srcId="{5DDD1CB5-83A9-485C-9C7B-72112E9C69EE}" destId="{577E816F-CA4F-48CE-B212-168296A8438A}" srcOrd="5" destOrd="0" parTransId="{70A71378-75F9-4C2E-BAF8-DD7BE19B7A9E}" sibTransId="{7D0B296C-B1AE-4C4E-95E3-06109783C7C2}"/>
    <dgm:cxn modelId="{4B5C58A6-521F-4A1F-A821-3BD1CB526F7B}" type="presOf" srcId="{577E816F-CA4F-48CE-B212-168296A8438A}" destId="{96DC76C4-4F1D-4017-A608-82ABF08FBBAE}" srcOrd="0" destOrd="0" presId="urn:microsoft.com/office/officeart/2005/8/layout/default"/>
    <dgm:cxn modelId="{AC1565AD-D7AD-4DB2-AC45-07FC74E60AF3}" srcId="{5DDD1CB5-83A9-485C-9C7B-72112E9C69EE}" destId="{A60C3991-5242-4DD2-80BD-BA5E438964D7}" srcOrd="2" destOrd="0" parTransId="{B0F13F89-4765-4E84-B557-768438241143}" sibTransId="{CA7433B2-02B5-4013-A53E-E41D34C4BCB9}"/>
    <dgm:cxn modelId="{A58731B3-54A8-45AD-884D-797848434C6A}" srcId="{5DDD1CB5-83A9-485C-9C7B-72112E9C69EE}" destId="{4779F97A-B938-421D-9B46-294128F31ADC}" srcOrd="3" destOrd="0" parTransId="{921E4BD7-3850-48FA-B685-9689AD649065}" sibTransId="{19CC8ED2-B5F1-4413-AAD0-561815245D15}"/>
    <dgm:cxn modelId="{76D892CF-AB65-40F3-9FE5-14FA09E70043}" type="presOf" srcId="{5DDD1CB5-83A9-485C-9C7B-72112E9C69EE}" destId="{CE220D9E-B15A-49B3-B794-6738719C6315}" srcOrd="0" destOrd="0" presId="urn:microsoft.com/office/officeart/2005/8/layout/default"/>
    <dgm:cxn modelId="{7D2916D4-B01F-4368-94A7-73946E637113}" srcId="{5DDD1CB5-83A9-485C-9C7B-72112E9C69EE}" destId="{4CC97DD5-12F7-414F-878B-7BE1F64C30A2}" srcOrd="1" destOrd="0" parTransId="{7EACDFF2-FBAE-405F-A99D-CD6A4F1570E7}" sibTransId="{F72DE67D-52DE-4E20-8EC8-1C3B8737F7EB}"/>
    <dgm:cxn modelId="{4987F8F1-1002-4391-8437-44C5A414B883}" type="presOf" srcId="{D63FA3BD-12E7-4BAE-AEDE-A805B07E4966}" destId="{0ABCEF4E-AD89-455A-B3D6-6DC5AE911632}" srcOrd="0" destOrd="0" presId="urn:microsoft.com/office/officeart/2005/8/layout/default"/>
    <dgm:cxn modelId="{1D1EA2DB-CC9B-4EFA-B5E1-3B9AC3D7C662}" type="presParOf" srcId="{CE220D9E-B15A-49B3-B794-6738719C6315}" destId="{4176DDF9-A5AC-4A89-9F7F-72E2066887A9}" srcOrd="0" destOrd="0" presId="urn:microsoft.com/office/officeart/2005/8/layout/default"/>
    <dgm:cxn modelId="{0C2A1643-71B7-4DCF-9479-CE55D6E143D0}" type="presParOf" srcId="{CE220D9E-B15A-49B3-B794-6738719C6315}" destId="{B7BC1048-4FA0-4A60-B477-A4CD0B3E4B59}" srcOrd="1" destOrd="0" presId="urn:microsoft.com/office/officeart/2005/8/layout/default"/>
    <dgm:cxn modelId="{E5466836-C611-47CF-8395-51B934D49BB3}" type="presParOf" srcId="{CE220D9E-B15A-49B3-B794-6738719C6315}" destId="{323E024A-5F61-4120-B812-38DE8EA9F079}" srcOrd="2" destOrd="0" presId="urn:microsoft.com/office/officeart/2005/8/layout/default"/>
    <dgm:cxn modelId="{B35909BA-3DE3-4FC4-BCC5-BB29A68B16D0}" type="presParOf" srcId="{CE220D9E-B15A-49B3-B794-6738719C6315}" destId="{DE840CA1-AC32-4B03-BA99-952CA28B336C}" srcOrd="3" destOrd="0" presId="urn:microsoft.com/office/officeart/2005/8/layout/default"/>
    <dgm:cxn modelId="{F5F989E9-754D-427F-A51C-716D58AEA1CC}" type="presParOf" srcId="{CE220D9E-B15A-49B3-B794-6738719C6315}" destId="{FA92E243-437F-4DE6-B016-6ADFFA85B4E8}" srcOrd="4" destOrd="0" presId="urn:microsoft.com/office/officeart/2005/8/layout/default"/>
    <dgm:cxn modelId="{537F033C-B96D-437E-A72E-2F5BAEC924F1}" type="presParOf" srcId="{CE220D9E-B15A-49B3-B794-6738719C6315}" destId="{2FAB8ADC-FB79-4680-AFD5-038EF15E3ABA}" srcOrd="5" destOrd="0" presId="urn:microsoft.com/office/officeart/2005/8/layout/default"/>
    <dgm:cxn modelId="{360CAA9F-92A6-4776-B0C4-6F12149538FC}" type="presParOf" srcId="{CE220D9E-B15A-49B3-B794-6738719C6315}" destId="{A8D2FFF4-9459-49B2-AB1E-E76CEAEC018E}" srcOrd="6" destOrd="0" presId="urn:microsoft.com/office/officeart/2005/8/layout/default"/>
    <dgm:cxn modelId="{9DEFC383-9426-468D-A59E-FD6B4F8FF13B}" type="presParOf" srcId="{CE220D9E-B15A-49B3-B794-6738719C6315}" destId="{4D558BB7-579B-4631-A014-EC8322EC8052}" srcOrd="7" destOrd="0" presId="urn:microsoft.com/office/officeart/2005/8/layout/default"/>
    <dgm:cxn modelId="{999FD4A7-A4E1-4FE9-8616-2A353C8F2F97}" type="presParOf" srcId="{CE220D9E-B15A-49B3-B794-6738719C6315}" destId="{0ABCEF4E-AD89-455A-B3D6-6DC5AE911632}" srcOrd="8" destOrd="0" presId="urn:microsoft.com/office/officeart/2005/8/layout/default"/>
    <dgm:cxn modelId="{13390E19-E423-469C-AFCE-1CEF1B73AB26}" type="presParOf" srcId="{CE220D9E-B15A-49B3-B794-6738719C6315}" destId="{2DEF8ACD-E895-4242-A1A9-A21480996462}" srcOrd="9" destOrd="0" presId="urn:microsoft.com/office/officeart/2005/8/layout/default"/>
    <dgm:cxn modelId="{46311832-4430-4E85-86C2-F868A1841086}" type="presParOf" srcId="{CE220D9E-B15A-49B3-B794-6738719C6315}" destId="{96DC76C4-4F1D-4017-A608-82ABF08FBBA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BC1458-6B9F-4A68-A25F-9A7BF58BDA97}" type="doc">
      <dgm:prSet loTypeId="urn:microsoft.com/office/officeart/2005/8/layout/hierarchy1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E4ADBEF8-888E-4171-BCC2-A83F63ABD7EC}">
      <dgm:prSet/>
      <dgm:spPr/>
      <dgm:t>
        <a:bodyPr/>
        <a:lstStyle/>
        <a:p>
          <a:r>
            <a:rPr lang="en-US" dirty="0">
              <a:latin typeface="Century Gothic" panose="020B0502020202020204"/>
            </a:rPr>
            <a:t>&gt;=</a:t>
          </a:r>
          <a:r>
            <a:rPr lang="en-US" dirty="0"/>
            <a:t> DDR3</a:t>
          </a:r>
        </a:p>
      </dgm:t>
    </dgm:pt>
    <dgm:pt modelId="{955E464D-3788-4851-80B4-F11709152F23}" type="parTrans" cxnId="{326E21C9-746F-4056-8744-8474CA97445A}">
      <dgm:prSet/>
      <dgm:spPr/>
      <dgm:t>
        <a:bodyPr/>
        <a:lstStyle/>
        <a:p>
          <a:endParaRPr lang="en-US"/>
        </a:p>
      </dgm:t>
    </dgm:pt>
    <dgm:pt modelId="{E400CB01-1429-4BB8-B15A-982166DC18B3}" type="sibTrans" cxnId="{326E21C9-746F-4056-8744-8474CA97445A}">
      <dgm:prSet/>
      <dgm:spPr/>
      <dgm:t>
        <a:bodyPr/>
        <a:lstStyle/>
        <a:p>
          <a:endParaRPr lang="en-US"/>
        </a:p>
      </dgm:t>
    </dgm:pt>
    <dgm:pt modelId="{3C64005B-85A0-4AE6-A4F6-41FB82662C46}">
      <dgm:prSet/>
      <dgm:spPr/>
      <dgm:t>
        <a:bodyPr/>
        <a:lstStyle/>
        <a:p>
          <a:r>
            <a:rPr lang="en-US" dirty="0"/>
            <a:t>DDR4 or DDR5 really recommended if you can afford</a:t>
          </a:r>
        </a:p>
      </dgm:t>
    </dgm:pt>
    <dgm:pt modelId="{2A7D6EC5-83B0-44F5-A8D0-EF5242054149}" type="parTrans" cxnId="{2C4F66E7-8816-4032-B513-DF797EC7DEF0}">
      <dgm:prSet/>
      <dgm:spPr/>
      <dgm:t>
        <a:bodyPr/>
        <a:lstStyle/>
        <a:p>
          <a:endParaRPr lang="en-US"/>
        </a:p>
      </dgm:t>
    </dgm:pt>
    <dgm:pt modelId="{A664475C-6B6F-477B-A09B-A1E234A8D046}" type="sibTrans" cxnId="{2C4F66E7-8816-4032-B513-DF797EC7DEF0}">
      <dgm:prSet/>
      <dgm:spPr/>
      <dgm:t>
        <a:bodyPr/>
        <a:lstStyle/>
        <a:p>
          <a:endParaRPr lang="en-US"/>
        </a:p>
      </dgm:t>
    </dgm:pt>
    <dgm:pt modelId="{751F2DBE-AAA6-4A85-A28F-A29CA3E43C7E}" type="pres">
      <dgm:prSet presAssocID="{37BC1458-6B9F-4A68-A25F-9A7BF58BDA9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5EB022-52F5-4281-8C57-EE37D5F0FF04}" type="pres">
      <dgm:prSet presAssocID="{E4ADBEF8-888E-4171-BCC2-A83F63ABD7EC}" presName="hierRoot1" presStyleCnt="0"/>
      <dgm:spPr/>
    </dgm:pt>
    <dgm:pt modelId="{CA678E2D-4A56-454B-9DF4-6F58425E4A1F}" type="pres">
      <dgm:prSet presAssocID="{E4ADBEF8-888E-4171-BCC2-A83F63ABD7EC}" presName="composite" presStyleCnt="0"/>
      <dgm:spPr/>
    </dgm:pt>
    <dgm:pt modelId="{63DA1E57-05CA-443D-B0F6-059F9510A6D5}" type="pres">
      <dgm:prSet presAssocID="{E4ADBEF8-888E-4171-BCC2-A83F63ABD7EC}" presName="background" presStyleLbl="node0" presStyleIdx="0" presStyleCnt="2"/>
      <dgm:spPr/>
    </dgm:pt>
    <dgm:pt modelId="{64C9E812-60C3-443E-9302-52DA4512FF12}" type="pres">
      <dgm:prSet presAssocID="{E4ADBEF8-888E-4171-BCC2-A83F63ABD7EC}" presName="text" presStyleLbl="fgAcc0" presStyleIdx="0" presStyleCnt="2">
        <dgm:presLayoutVars>
          <dgm:chPref val="3"/>
        </dgm:presLayoutVars>
      </dgm:prSet>
      <dgm:spPr/>
    </dgm:pt>
    <dgm:pt modelId="{0AAE7B14-D118-411B-98C5-EF152521644B}" type="pres">
      <dgm:prSet presAssocID="{E4ADBEF8-888E-4171-BCC2-A83F63ABD7EC}" presName="hierChild2" presStyleCnt="0"/>
      <dgm:spPr/>
    </dgm:pt>
    <dgm:pt modelId="{501B991C-31E4-4E15-B92F-0FE7B965DEEA}" type="pres">
      <dgm:prSet presAssocID="{3C64005B-85A0-4AE6-A4F6-41FB82662C46}" presName="hierRoot1" presStyleCnt="0"/>
      <dgm:spPr/>
    </dgm:pt>
    <dgm:pt modelId="{6881B6EC-988C-4B63-93C3-A4EC8D5DDD2A}" type="pres">
      <dgm:prSet presAssocID="{3C64005B-85A0-4AE6-A4F6-41FB82662C46}" presName="composite" presStyleCnt="0"/>
      <dgm:spPr/>
    </dgm:pt>
    <dgm:pt modelId="{6AB7E7AC-F436-4A78-AD1D-79EF54A57B04}" type="pres">
      <dgm:prSet presAssocID="{3C64005B-85A0-4AE6-A4F6-41FB82662C46}" presName="background" presStyleLbl="node0" presStyleIdx="1" presStyleCnt="2"/>
      <dgm:spPr/>
    </dgm:pt>
    <dgm:pt modelId="{A5ECD363-84E1-47A7-B271-826A75F66FEC}" type="pres">
      <dgm:prSet presAssocID="{3C64005B-85A0-4AE6-A4F6-41FB82662C46}" presName="text" presStyleLbl="fgAcc0" presStyleIdx="1" presStyleCnt="2">
        <dgm:presLayoutVars>
          <dgm:chPref val="3"/>
        </dgm:presLayoutVars>
      </dgm:prSet>
      <dgm:spPr/>
    </dgm:pt>
    <dgm:pt modelId="{AC730E48-5637-459E-879F-91D9D06102ED}" type="pres">
      <dgm:prSet presAssocID="{3C64005B-85A0-4AE6-A4F6-41FB82662C46}" presName="hierChild2" presStyleCnt="0"/>
      <dgm:spPr/>
    </dgm:pt>
  </dgm:ptLst>
  <dgm:cxnLst>
    <dgm:cxn modelId="{195259AF-2722-46CE-A003-38500E760BC7}" type="presOf" srcId="{37BC1458-6B9F-4A68-A25F-9A7BF58BDA97}" destId="{751F2DBE-AAA6-4A85-A28F-A29CA3E43C7E}" srcOrd="0" destOrd="0" presId="urn:microsoft.com/office/officeart/2005/8/layout/hierarchy1"/>
    <dgm:cxn modelId="{326E21C9-746F-4056-8744-8474CA97445A}" srcId="{37BC1458-6B9F-4A68-A25F-9A7BF58BDA97}" destId="{E4ADBEF8-888E-4171-BCC2-A83F63ABD7EC}" srcOrd="0" destOrd="0" parTransId="{955E464D-3788-4851-80B4-F11709152F23}" sibTransId="{E400CB01-1429-4BB8-B15A-982166DC18B3}"/>
    <dgm:cxn modelId="{C7F9B6D5-E2E9-4B8E-AD8B-E119F3249DE0}" type="presOf" srcId="{E4ADBEF8-888E-4171-BCC2-A83F63ABD7EC}" destId="{64C9E812-60C3-443E-9302-52DA4512FF12}" srcOrd="0" destOrd="0" presId="urn:microsoft.com/office/officeart/2005/8/layout/hierarchy1"/>
    <dgm:cxn modelId="{762AB9D5-AC8F-4E4F-8E23-6EDAD7486273}" type="presOf" srcId="{3C64005B-85A0-4AE6-A4F6-41FB82662C46}" destId="{A5ECD363-84E1-47A7-B271-826A75F66FEC}" srcOrd="0" destOrd="0" presId="urn:microsoft.com/office/officeart/2005/8/layout/hierarchy1"/>
    <dgm:cxn modelId="{2C4F66E7-8816-4032-B513-DF797EC7DEF0}" srcId="{37BC1458-6B9F-4A68-A25F-9A7BF58BDA97}" destId="{3C64005B-85A0-4AE6-A4F6-41FB82662C46}" srcOrd="1" destOrd="0" parTransId="{2A7D6EC5-83B0-44F5-A8D0-EF5242054149}" sibTransId="{A664475C-6B6F-477B-A09B-A1E234A8D046}"/>
    <dgm:cxn modelId="{8867587E-1F3D-4650-8D23-F883E9C8BCE4}" type="presParOf" srcId="{751F2DBE-AAA6-4A85-A28F-A29CA3E43C7E}" destId="{AD5EB022-52F5-4281-8C57-EE37D5F0FF04}" srcOrd="0" destOrd="0" presId="urn:microsoft.com/office/officeart/2005/8/layout/hierarchy1"/>
    <dgm:cxn modelId="{6B060081-98A5-4862-9D9F-B190C4F4501C}" type="presParOf" srcId="{AD5EB022-52F5-4281-8C57-EE37D5F0FF04}" destId="{CA678E2D-4A56-454B-9DF4-6F58425E4A1F}" srcOrd="0" destOrd="0" presId="urn:microsoft.com/office/officeart/2005/8/layout/hierarchy1"/>
    <dgm:cxn modelId="{04D4BE6D-9960-4773-AD3E-5DE9606BBF58}" type="presParOf" srcId="{CA678E2D-4A56-454B-9DF4-6F58425E4A1F}" destId="{63DA1E57-05CA-443D-B0F6-059F9510A6D5}" srcOrd="0" destOrd="0" presId="urn:microsoft.com/office/officeart/2005/8/layout/hierarchy1"/>
    <dgm:cxn modelId="{3B78879D-BD00-4BC5-9F68-78ADC926CAB1}" type="presParOf" srcId="{CA678E2D-4A56-454B-9DF4-6F58425E4A1F}" destId="{64C9E812-60C3-443E-9302-52DA4512FF12}" srcOrd="1" destOrd="0" presId="urn:microsoft.com/office/officeart/2005/8/layout/hierarchy1"/>
    <dgm:cxn modelId="{BB36621B-07C4-48FD-B8EC-0A9251F5B3BA}" type="presParOf" srcId="{AD5EB022-52F5-4281-8C57-EE37D5F0FF04}" destId="{0AAE7B14-D118-411B-98C5-EF152521644B}" srcOrd="1" destOrd="0" presId="urn:microsoft.com/office/officeart/2005/8/layout/hierarchy1"/>
    <dgm:cxn modelId="{10057425-7838-4D42-9698-9BAB4F19CE19}" type="presParOf" srcId="{751F2DBE-AAA6-4A85-A28F-A29CA3E43C7E}" destId="{501B991C-31E4-4E15-B92F-0FE7B965DEEA}" srcOrd="1" destOrd="0" presId="urn:microsoft.com/office/officeart/2005/8/layout/hierarchy1"/>
    <dgm:cxn modelId="{46C69C1F-D733-4ABD-8CB5-F5873C369EB0}" type="presParOf" srcId="{501B991C-31E4-4E15-B92F-0FE7B965DEEA}" destId="{6881B6EC-988C-4B63-93C3-A4EC8D5DDD2A}" srcOrd="0" destOrd="0" presId="urn:microsoft.com/office/officeart/2005/8/layout/hierarchy1"/>
    <dgm:cxn modelId="{F46920D6-D4D6-4C9B-B320-68727040A53B}" type="presParOf" srcId="{6881B6EC-988C-4B63-93C3-A4EC8D5DDD2A}" destId="{6AB7E7AC-F436-4A78-AD1D-79EF54A57B04}" srcOrd="0" destOrd="0" presId="urn:microsoft.com/office/officeart/2005/8/layout/hierarchy1"/>
    <dgm:cxn modelId="{5ACB847E-CA49-4C2B-AE40-70A07F58F5D8}" type="presParOf" srcId="{6881B6EC-988C-4B63-93C3-A4EC8D5DDD2A}" destId="{A5ECD363-84E1-47A7-B271-826A75F66FEC}" srcOrd="1" destOrd="0" presId="urn:microsoft.com/office/officeart/2005/8/layout/hierarchy1"/>
    <dgm:cxn modelId="{D23F8384-BACA-4B36-A3D1-DC254F091927}" type="presParOf" srcId="{501B991C-31E4-4E15-B92F-0FE7B965DEEA}" destId="{AC730E48-5637-459E-879F-91D9D06102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B5614-495D-48C0-B45D-6B7167645CBD}">
      <dsp:nvSpPr>
        <dsp:cNvPr id="0" name=""/>
        <dsp:cNvSpPr/>
      </dsp:nvSpPr>
      <dsp:spPr>
        <a:xfrm>
          <a:off x="0" y="632123"/>
          <a:ext cx="1754683" cy="10528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Price</a:t>
          </a:r>
          <a:endParaRPr lang="en-US" sz="1300" kern="1200" dirty="0">
            <a:latin typeface="Century Gothic" panose="020B0502020202020204"/>
          </a:endParaRPr>
        </a:p>
      </dsp:txBody>
      <dsp:txXfrm>
        <a:off x="0" y="632123"/>
        <a:ext cx="1754683" cy="1052810"/>
      </dsp:txXfrm>
    </dsp:sp>
    <dsp:sp modelId="{E5DE6300-02D2-4140-84CF-4DC243799BD1}">
      <dsp:nvSpPr>
        <dsp:cNvPr id="0" name=""/>
        <dsp:cNvSpPr/>
      </dsp:nvSpPr>
      <dsp:spPr>
        <a:xfrm>
          <a:off x="1930151" y="632123"/>
          <a:ext cx="1754683" cy="1052810"/>
        </a:xfrm>
        <a:prstGeom prst="rect">
          <a:avLst/>
        </a:prstGeom>
        <a:solidFill>
          <a:schemeClr val="accent5">
            <a:hueOff val="779655"/>
            <a:satOff val="-502"/>
            <a:lumOff val="34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Cores / Threads</a:t>
          </a:r>
        </a:p>
      </dsp:txBody>
      <dsp:txXfrm>
        <a:off x="1930151" y="632123"/>
        <a:ext cx="1754683" cy="1052810"/>
      </dsp:txXfrm>
    </dsp:sp>
    <dsp:sp modelId="{D14AFD45-EC2B-4A7B-85F1-F2A425C7DBDB}">
      <dsp:nvSpPr>
        <dsp:cNvPr id="0" name=""/>
        <dsp:cNvSpPr/>
      </dsp:nvSpPr>
      <dsp:spPr>
        <a:xfrm>
          <a:off x="3860303" y="632123"/>
          <a:ext cx="1754683" cy="1052810"/>
        </a:xfrm>
        <a:prstGeom prst="rect">
          <a:avLst/>
        </a:prstGeom>
        <a:solidFill>
          <a:schemeClr val="accent5">
            <a:hueOff val="1559309"/>
            <a:satOff val="-1003"/>
            <a:lumOff val="68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Generation</a:t>
          </a:r>
        </a:p>
      </dsp:txBody>
      <dsp:txXfrm>
        <a:off x="3860303" y="632123"/>
        <a:ext cx="1754683" cy="1052810"/>
      </dsp:txXfrm>
    </dsp:sp>
    <dsp:sp modelId="{16968A66-3B41-4741-8480-2B2FE52AF18D}">
      <dsp:nvSpPr>
        <dsp:cNvPr id="0" name=""/>
        <dsp:cNvSpPr/>
      </dsp:nvSpPr>
      <dsp:spPr>
        <a:xfrm>
          <a:off x="0" y="1860401"/>
          <a:ext cx="1754683" cy="1052810"/>
        </a:xfrm>
        <a:prstGeom prst="rect">
          <a:avLst/>
        </a:prstGeom>
        <a:solidFill>
          <a:schemeClr val="accent5">
            <a:hueOff val="2338964"/>
            <a:satOff val="-1505"/>
            <a:lumOff val="10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Intel or AMD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Or Snapdragon</a:t>
          </a:r>
        </a:p>
      </dsp:txBody>
      <dsp:txXfrm>
        <a:off x="0" y="1860401"/>
        <a:ext cx="1754683" cy="1052810"/>
      </dsp:txXfrm>
    </dsp:sp>
    <dsp:sp modelId="{FEDFBE60-1657-43BE-831C-1863C78482D1}">
      <dsp:nvSpPr>
        <dsp:cNvPr id="0" name=""/>
        <dsp:cNvSpPr/>
      </dsp:nvSpPr>
      <dsp:spPr>
        <a:xfrm>
          <a:off x="1930151" y="1860401"/>
          <a:ext cx="1754683" cy="1052810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Efficiency</a:t>
          </a:r>
        </a:p>
      </dsp:txBody>
      <dsp:txXfrm>
        <a:off x="1930151" y="1860401"/>
        <a:ext cx="1754683" cy="1052810"/>
      </dsp:txXfrm>
    </dsp:sp>
    <dsp:sp modelId="{6142038A-7B03-4D25-AB26-028B0D820EBF}">
      <dsp:nvSpPr>
        <dsp:cNvPr id="0" name=""/>
        <dsp:cNvSpPr/>
      </dsp:nvSpPr>
      <dsp:spPr>
        <a:xfrm>
          <a:off x="3860303" y="1860401"/>
          <a:ext cx="1754683" cy="1052810"/>
        </a:xfrm>
        <a:prstGeom prst="rect">
          <a:avLst/>
        </a:prstGeom>
        <a:solidFill>
          <a:schemeClr val="accent5">
            <a:hueOff val="3898274"/>
            <a:satOff val="-2508"/>
            <a:lumOff val="17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Their type (H, U or H, G, Core, or Ultra)</a:t>
          </a:r>
        </a:p>
      </dsp:txBody>
      <dsp:txXfrm>
        <a:off x="3860303" y="1860401"/>
        <a:ext cx="1754683" cy="1052810"/>
      </dsp:txXfrm>
    </dsp:sp>
    <dsp:sp modelId="{AAA60D09-38BC-4D40-8A3C-3DDAFFAD430C}">
      <dsp:nvSpPr>
        <dsp:cNvPr id="0" name=""/>
        <dsp:cNvSpPr/>
      </dsp:nvSpPr>
      <dsp:spPr>
        <a:xfrm>
          <a:off x="0" y="3088679"/>
          <a:ext cx="1754683" cy="1052810"/>
        </a:xfrm>
        <a:prstGeom prst="rect">
          <a:avLst/>
        </a:prstGeom>
        <a:solidFill>
          <a:schemeClr val="accent5">
            <a:hueOff val="4677928"/>
            <a:satOff val="-3010"/>
            <a:lumOff val="20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Cache</a:t>
          </a:r>
        </a:p>
      </dsp:txBody>
      <dsp:txXfrm>
        <a:off x="0" y="3088679"/>
        <a:ext cx="1754683" cy="1052810"/>
      </dsp:txXfrm>
    </dsp:sp>
    <dsp:sp modelId="{073BEBFD-60FF-48CA-A2ED-814BA910FC23}">
      <dsp:nvSpPr>
        <dsp:cNvPr id="0" name=""/>
        <dsp:cNvSpPr/>
      </dsp:nvSpPr>
      <dsp:spPr>
        <a:xfrm>
          <a:off x="1930151" y="3088679"/>
          <a:ext cx="1754683" cy="1052810"/>
        </a:xfrm>
        <a:prstGeom prst="rect">
          <a:avLst/>
        </a:prstGeom>
        <a:solidFill>
          <a:schemeClr val="accent5">
            <a:hueOff val="5457583"/>
            <a:satOff val="-3511"/>
            <a:lumOff val="240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Frequency (the Burst vs Boost one)</a:t>
          </a:r>
        </a:p>
      </dsp:txBody>
      <dsp:txXfrm>
        <a:off x="1930151" y="3088679"/>
        <a:ext cx="1754683" cy="1052810"/>
      </dsp:txXfrm>
    </dsp:sp>
    <dsp:sp modelId="{0626C37B-2938-4B05-B482-D443202FC6A3}">
      <dsp:nvSpPr>
        <dsp:cNvPr id="0" name=""/>
        <dsp:cNvSpPr/>
      </dsp:nvSpPr>
      <dsp:spPr>
        <a:xfrm>
          <a:off x="3860303" y="3088679"/>
          <a:ext cx="1754683" cy="1052810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Yes there are many more important points than these. But this much should suffice.</a:t>
          </a:r>
        </a:p>
      </dsp:txBody>
      <dsp:txXfrm>
        <a:off x="3860303" y="3088679"/>
        <a:ext cx="1754683" cy="10528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5DA8A-2E6C-4878-AEC2-84539DC80D67}">
      <dsp:nvSpPr>
        <dsp:cNvPr id="0" name=""/>
        <dsp:cNvSpPr/>
      </dsp:nvSpPr>
      <dsp:spPr>
        <a:xfrm>
          <a:off x="3192" y="56128"/>
          <a:ext cx="2532322" cy="15193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Depends on your task</a:t>
          </a:r>
          <a:endParaRPr lang="en-US" sz="1900" kern="1200"/>
        </a:p>
      </dsp:txBody>
      <dsp:txXfrm>
        <a:off x="3192" y="56128"/>
        <a:ext cx="2532322" cy="1519393"/>
      </dsp:txXfrm>
    </dsp:sp>
    <dsp:sp modelId="{D8F86BCD-E6C4-4C55-9CB3-5B6170F802CB}">
      <dsp:nvSpPr>
        <dsp:cNvPr id="0" name=""/>
        <dsp:cNvSpPr/>
      </dsp:nvSpPr>
      <dsp:spPr>
        <a:xfrm>
          <a:off x="2788746" y="56128"/>
          <a:ext cx="2532322" cy="15193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More VMs more RAM</a:t>
          </a:r>
          <a:endParaRPr lang="en-US" sz="1900" kern="1200"/>
        </a:p>
      </dsp:txBody>
      <dsp:txXfrm>
        <a:off x="2788746" y="56128"/>
        <a:ext cx="2532322" cy="1519393"/>
      </dsp:txXfrm>
    </dsp:sp>
    <dsp:sp modelId="{FA95B5ED-8AD6-47D2-A925-F10CF9FE6AA2}">
      <dsp:nvSpPr>
        <dsp:cNvPr id="0" name=""/>
        <dsp:cNvSpPr/>
      </dsp:nvSpPr>
      <dsp:spPr>
        <a:xfrm>
          <a:off x="5574301" y="56128"/>
          <a:ext cx="2532322" cy="15193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More tabs more RAM</a:t>
          </a:r>
          <a:endParaRPr lang="en-US" sz="1900" kern="1200"/>
        </a:p>
      </dsp:txBody>
      <dsp:txXfrm>
        <a:off x="5574301" y="56128"/>
        <a:ext cx="2532322" cy="1519393"/>
      </dsp:txXfrm>
    </dsp:sp>
    <dsp:sp modelId="{0C910FC6-4045-44D4-A97E-FC2B9C4A5F35}">
      <dsp:nvSpPr>
        <dsp:cNvPr id="0" name=""/>
        <dsp:cNvSpPr/>
      </dsp:nvSpPr>
      <dsp:spPr>
        <a:xfrm>
          <a:off x="8359855" y="56128"/>
          <a:ext cx="2532322" cy="15193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you can, purchase devices with expandable memory</a:t>
          </a:r>
        </a:p>
      </dsp:txBody>
      <dsp:txXfrm>
        <a:off x="8359855" y="56128"/>
        <a:ext cx="2532322" cy="1519393"/>
      </dsp:txXfrm>
    </dsp:sp>
    <dsp:sp modelId="{9440B52F-EC6E-43A3-96B8-B5D4D14C9B96}">
      <dsp:nvSpPr>
        <dsp:cNvPr id="0" name=""/>
        <dsp:cNvSpPr/>
      </dsp:nvSpPr>
      <dsp:spPr>
        <a:xfrm>
          <a:off x="3192" y="1828754"/>
          <a:ext cx="2532322" cy="15193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Graphics and other creativity load more RAM</a:t>
          </a:r>
          <a:endParaRPr lang="en-US" sz="1900" kern="1200"/>
        </a:p>
      </dsp:txBody>
      <dsp:txXfrm>
        <a:off x="3192" y="1828754"/>
        <a:ext cx="2532322" cy="1519393"/>
      </dsp:txXfrm>
    </dsp:sp>
    <dsp:sp modelId="{635F4597-6219-46AE-B11D-DE096A8FD91B}">
      <dsp:nvSpPr>
        <dsp:cNvPr id="0" name=""/>
        <dsp:cNvSpPr/>
      </dsp:nvSpPr>
      <dsp:spPr>
        <a:xfrm>
          <a:off x="2788746" y="1828754"/>
          <a:ext cx="2532322" cy="15193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More multitasking more RAM</a:t>
          </a:r>
          <a:endParaRPr lang="en-US" sz="1900" kern="1200"/>
        </a:p>
      </dsp:txBody>
      <dsp:txXfrm>
        <a:off x="2788746" y="1828754"/>
        <a:ext cx="2532322" cy="1519393"/>
      </dsp:txXfrm>
    </dsp:sp>
    <dsp:sp modelId="{3D4B9260-1EF9-499D-81ED-F22F1EB28A8E}">
      <dsp:nvSpPr>
        <dsp:cNvPr id="0" name=""/>
        <dsp:cNvSpPr/>
      </dsp:nvSpPr>
      <dsp:spPr>
        <a:xfrm>
          <a:off x="5574301" y="1828754"/>
          <a:ext cx="2532322" cy="15193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Newer AAA games more RAM</a:t>
          </a:r>
          <a:endParaRPr lang="en-US" sz="1900" kern="1200"/>
        </a:p>
      </dsp:txBody>
      <dsp:txXfrm>
        <a:off x="5574301" y="1828754"/>
        <a:ext cx="2532322" cy="1519393"/>
      </dsp:txXfrm>
    </dsp:sp>
    <dsp:sp modelId="{E025AD71-96DF-461A-B043-73E7027DBD4F}">
      <dsp:nvSpPr>
        <dsp:cNvPr id="0" name=""/>
        <dsp:cNvSpPr/>
      </dsp:nvSpPr>
      <dsp:spPr>
        <a:xfrm>
          <a:off x="8359855" y="1828754"/>
          <a:ext cx="2532322" cy="15193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How much is generally good? (8gb or more. 16gb is preferred if you have the budget)</a:t>
          </a:r>
          <a:endParaRPr lang="en-US" sz="1900" kern="1200" dirty="0"/>
        </a:p>
      </dsp:txBody>
      <dsp:txXfrm>
        <a:off x="8359855" y="1828754"/>
        <a:ext cx="2532322" cy="15193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87703-3DFE-4109-8DCD-6649EA9363B6}">
      <dsp:nvSpPr>
        <dsp:cNvPr id="0" name=""/>
        <dsp:cNvSpPr/>
      </dsp:nvSpPr>
      <dsp:spPr>
        <a:xfrm>
          <a:off x="0" y="0"/>
          <a:ext cx="8716296" cy="7489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RAM speed</a:t>
          </a:r>
          <a:endParaRPr lang="en-US" sz="2200" kern="1200"/>
        </a:p>
      </dsp:txBody>
      <dsp:txXfrm>
        <a:off x="21936" y="21936"/>
        <a:ext cx="7844844" cy="705068"/>
      </dsp:txXfrm>
    </dsp:sp>
    <dsp:sp modelId="{1E339B4E-8BC0-42A3-8732-7DF66D97433C}">
      <dsp:nvSpPr>
        <dsp:cNvPr id="0" name=""/>
        <dsp:cNvSpPr/>
      </dsp:nvSpPr>
      <dsp:spPr>
        <a:xfrm>
          <a:off x="729989" y="885112"/>
          <a:ext cx="8716296" cy="7489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DDR3 max frequency is 1600Mhz. DDR4 has 3200Mhz</a:t>
          </a:r>
          <a:endParaRPr lang="en-US" sz="2200" kern="1200"/>
        </a:p>
      </dsp:txBody>
      <dsp:txXfrm>
        <a:off x="751925" y="907048"/>
        <a:ext cx="7455622" cy="705068"/>
      </dsp:txXfrm>
    </dsp:sp>
    <dsp:sp modelId="{DAC551E5-3FDF-4248-BABC-B70E2C665D9E}">
      <dsp:nvSpPr>
        <dsp:cNvPr id="0" name=""/>
        <dsp:cNvSpPr/>
      </dsp:nvSpPr>
      <dsp:spPr>
        <a:xfrm>
          <a:off x="1449084" y="1770224"/>
          <a:ext cx="8716296" cy="7489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If buying DDR4, try going &gt;2666Mhz</a:t>
          </a:r>
          <a:endParaRPr lang="en-US" sz="2200" kern="1200"/>
        </a:p>
      </dsp:txBody>
      <dsp:txXfrm>
        <a:off x="1471020" y="1792160"/>
        <a:ext cx="7466517" cy="705068"/>
      </dsp:txXfrm>
    </dsp:sp>
    <dsp:sp modelId="{C6673508-C651-4C58-A933-DBC9D93991C3}">
      <dsp:nvSpPr>
        <dsp:cNvPr id="0" name=""/>
        <dsp:cNvSpPr/>
      </dsp:nvSpPr>
      <dsp:spPr>
        <a:xfrm>
          <a:off x="2179074" y="2655336"/>
          <a:ext cx="8716296" cy="7489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DDR5 (4800-5600)Mhz</a:t>
          </a:r>
          <a:endParaRPr lang="en-US" sz="2200" kern="1200"/>
        </a:p>
      </dsp:txBody>
      <dsp:txXfrm>
        <a:off x="2201010" y="2677272"/>
        <a:ext cx="7455622" cy="705068"/>
      </dsp:txXfrm>
    </dsp:sp>
    <dsp:sp modelId="{437C1CC8-C0F4-480F-A03D-4287E0FFC97B}">
      <dsp:nvSpPr>
        <dsp:cNvPr id="0" name=""/>
        <dsp:cNvSpPr/>
      </dsp:nvSpPr>
      <dsp:spPr>
        <a:xfrm>
          <a:off x="8229484" y="573620"/>
          <a:ext cx="486811" cy="48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339016" y="573620"/>
        <a:ext cx="267747" cy="366325"/>
      </dsp:txXfrm>
    </dsp:sp>
    <dsp:sp modelId="{90B982A1-3469-4988-A4FC-0E3127B009A1}">
      <dsp:nvSpPr>
        <dsp:cNvPr id="0" name=""/>
        <dsp:cNvSpPr/>
      </dsp:nvSpPr>
      <dsp:spPr>
        <a:xfrm>
          <a:off x="8959474" y="1458732"/>
          <a:ext cx="486811" cy="48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069006" y="1458732"/>
        <a:ext cx="267747" cy="366325"/>
      </dsp:txXfrm>
    </dsp:sp>
    <dsp:sp modelId="{912B4E28-C2E9-4013-B288-F483AFAC4008}">
      <dsp:nvSpPr>
        <dsp:cNvPr id="0" name=""/>
        <dsp:cNvSpPr/>
      </dsp:nvSpPr>
      <dsp:spPr>
        <a:xfrm>
          <a:off x="9678568" y="2343844"/>
          <a:ext cx="486811" cy="48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788100" y="2343844"/>
        <a:ext cx="267747" cy="3663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FA660-C4D0-464A-BF24-9616F5A4714E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DDB00-DD9C-4263-A5D9-085ECC928C72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Lower the number the better. </a:t>
          </a:r>
          <a:endParaRPr lang="en-US" sz="2900" kern="1200"/>
        </a:p>
      </dsp:txBody>
      <dsp:txXfrm>
        <a:off x="681328" y="570834"/>
        <a:ext cx="4425508" cy="2747791"/>
      </dsp:txXfrm>
    </dsp:sp>
    <dsp:sp modelId="{6BCBBC08-BC07-4323-BA9B-173F501236E4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A6AEC-606E-4BEE-9D27-16C724F115E1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Same company ram with same gb same frequency will show noticeable improvement if x8 instead of x16.</a:t>
          </a:r>
          <a:endParaRPr lang="en-US" sz="2900" kern="1200"/>
        </a:p>
      </dsp:txBody>
      <dsp:txXfrm>
        <a:off x="6299253" y="570834"/>
        <a:ext cx="4425508" cy="27477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DAE7D-EC09-4402-B2EA-79667A0F5F80}">
      <dsp:nvSpPr>
        <dsp:cNvPr id="0" name=""/>
        <dsp:cNvSpPr/>
      </dsp:nvSpPr>
      <dsp:spPr>
        <a:xfrm>
          <a:off x="1235" y="1250143"/>
          <a:ext cx="2316803" cy="11584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b="0" i="0" kern="1200" dirty="0"/>
            <a:t>What is channel?</a:t>
          </a:r>
          <a:endParaRPr lang="en-US" sz="2600" kern="1200" dirty="0"/>
        </a:p>
      </dsp:txBody>
      <dsp:txXfrm>
        <a:off x="1235" y="1250143"/>
        <a:ext cx="2316803" cy="1158401"/>
      </dsp:txXfrm>
    </dsp:sp>
    <dsp:sp modelId="{0A51105D-4A76-4C8C-8CB6-11D65F923F6C}">
      <dsp:nvSpPr>
        <dsp:cNvPr id="0" name=""/>
        <dsp:cNvSpPr/>
      </dsp:nvSpPr>
      <dsp:spPr>
        <a:xfrm>
          <a:off x="2804567" y="1250143"/>
          <a:ext cx="2316803" cy="11584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b="0" i="0" kern="1200"/>
            <a:t>Try for at least dual channel.</a:t>
          </a:r>
          <a:endParaRPr lang="en-US" sz="2600" kern="1200"/>
        </a:p>
      </dsp:txBody>
      <dsp:txXfrm>
        <a:off x="2804567" y="1250143"/>
        <a:ext cx="2316803" cy="11584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B7B1B-AF77-4CB6-89C4-80B493F3D3BD}">
      <dsp:nvSpPr>
        <dsp:cNvPr id="0" name=""/>
        <dsp:cNvSpPr/>
      </dsp:nvSpPr>
      <dsp:spPr>
        <a:xfrm>
          <a:off x="0" y="0"/>
          <a:ext cx="6694249" cy="1493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Multi-tasking</a:t>
          </a:r>
        </a:p>
      </dsp:txBody>
      <dsp:txXfrm>
        <a:off x="43747" y="43747"/>
        <a:ext cx="5150464" cy="1406137"/>
      </dsp:txXfrm>
    </dsp:sp>
    <dsp:sp modelId="{3E813185-D167-4C4C-80A4-513E13160720}">
      <dsp:nvSpPr>
        <dsp:cNvPr id="0" name=""/>
        <dsp:cNvSpPr/>
      </dsp:nvSpPr>
      <dsp:spPr>
        <a:xfrm>
          <a:off x="1181338" y="1825550"/>
          <a:ext cx="6694249" cy="1493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Editing High-Res Photo/Video</a:t>
          </a:r>
        </a:p>
      </dsp:txBody>
      <dsp:txXfrm>
        <a:off x="1225085" y="1869297"/>
        <a:ext cx="4454556" cy="1406137"/>
      </dsp:txXfrm>
    </dsp:sp>
    <dsp:sp modelId="{DFB5DD59-3103-4F4A-A431-44D1E1756F6E}">
      <dsp:nvSpPr>
        <dsp:cNvPr id="0" name=""/>
        <dsp:cNvSpPr/>
      </dsp:nvSpPr>
      <dsp:spPr>
        <a:xfrm>
          <a:off x="5723389" y="1174160"/>
          <a:ext cx="970860" cy="9708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941833" y="1174160"/>
        <a:ext cx="533973" cy="7305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F9598-13B6-457C-B95C-FFA53C1EE354}">
      <dsp:nvSpPr>
        <dsp:cNvPr id="0" name=""/>
        <dsp:cNvSpPr/>
      </dsp:nvSpPr>
      <dsp:spPr>
        <a:xfrm>
          <a:off x="0" y="425"/>
          <a:ext cx="89465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5722F-B0AA-4EFE-AE4E-CC44858A130E}">
      <dsp:nvSpPr>
        <dsp:cNvPr id="0" name=""/>
        <dsp:cNvSpPr/>
      </dsp:nvSpPr>
      <dsp:spPr>
        <a:xfrm>
          <a:off x="0" y="425"/>
          <a:ext cx="8946541" cy="69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Price</a:t>
          </a:r>
          <a:endParaRPr lang="en-US" sz="3200" kern="1200"/>
        </a:p>
      </dsp:txBody>
      <dsp:txXfrm>
        <a:off x="0" y="425"/>
        <a:ext cx="8946541" cy="696805"/>
      </dsp:txXfrm>
    </dsp:sp>
    <dsp:sp modelId="{B57114A1-4DF2-4075-9D98-126FF8BFD801}">
      <dsp:nvSpPr>
        <dsp:cNvPr id="0" name=""/>
        <dsp:cNvSpPr/>
      </dsp:nvSpPr>
      <dsp:spPr>
        <a:xfrm>
          <a:off x="0" y="697231"/>
          <a:ext cx="89465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5C52A-F222-4E62-BF11-686FA5A44D2E}">
      <dsp:nvSpPr>
        <dsp:cNvPr id="0" name=""/>
        <dsp:cNvSpPr/>
      </dsp:nvSpPr>
      <dsp:spPr>
        <a:xfrm>
          <a:off x="0" y="697231"/>
          <a:ext cx="8946541" cy="69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How much do you need</a:t>
          </a:r>
          <a:endParaRPr lang="en-US" sz="3200" kern="1200"/>
        </a:p>
      </dsp:txBody>
      <dsp:txXfrm>
        <a:off x="0" y="697231"/>
        <a:ext cx="8946541" cy="696805"/>
      </dsp:txXfrm>
    </dsp:sp>
    <dsp:sp modelId="{30DF9E7E-936D-4392-867D-9D5132D53706}">
      <dsp:nvSpPr>
        <dsp:cNvPr id="0" name=""/>
        <dsp:cNvSpPr/>
      </dsp:nvSpPr>
      <dsp:spPr>
        <a:xfrm>
          <a:off x="0" y="1394036"/>
          <a:ext cx="89465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8117E-8466-4507-9F2E-571D77765BB6}">
      <dsp:nvSpPr>
        <dsp:cNvPr id="0" name=""/>
        <dsp:cNvSpPr/>
      </dsp:nvSpPr>
      <dsp:spPr>
        <a:xfrm>
          <a:off x="0" y="1394036"/>
          <a:ext cx="8946541" cy="69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Which? (HDD vs SSD)</a:t>
          </a:r>
          <a:endParaRPr lang="en-US" sz="3200" kern="1200"/>
        </a:p>
      </dsp:txBody>
      <dsp:txXfrm>
        <a:off x="0" y="1394036"/>
        <a:ext cx="8946541" cy="696805"/>
      </dsp:txXfrm>
    </dsp:sp>
    <dsp:sp modelId="{55824BFA-2EAB-448D-B96A-AE983927BE94}">
      <dsp:nvSpPr>
        <dsp:cNvPr id="0" name=""/>
        <dsp:cNvSpPr/>
      </dsp:nvSpPr>
      <dsp:spPr>
        <a:xfrm>
          <a:off x="0" y="2090842"/>
          <a:ext cx="89465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7159C-41ED-4E5C-82F9-606932E11D1D}">
      <dsp:nvSpPr>
        <dsp:cNvPr id="0" name=""/>
        <dsp:cNvSpPr/>
      </dsp:nvSpPr>
      <dsp:spPr>
        <a:xfrm>
          <a:off x="0" y="2090842"/>
          <a:ext cx="8946541" cy="69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/>
            <a:t>Which 2? (Nvme vs Sata)</a:t>
          </a:r>
          <a:endParaRPr lang="en-US" sz="3200" kern="1200"/>
        </a:p>
      </dsp:txBody>
      <dsp:txXfrm>
        <a:off x="0" y="2090842"/>
        <a:ext cx="8946541" cy="696805"/>
      </dsp:txXfrm>
    </dsp:sp>
    <dsp:sp modelId="{3EE1BA99-BE07-4870-B1E2-D91A0E1E9ACE}">
      <dsp:nvSpPr>
        <dsp:cNvPr id="0" name=""/>
        <dsp:cNvSpPr/>
      </dsp:nvSpPr>
      <dsp:spPr>
        <a:xfrm>
          <a:off x="0" y="2787647"/>
          <a:ext cx="894654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E87B2-522F-4DCD-99D1-1F8F06B0E1D2}">
      <dsp:nvSpPr>
        <dsp:cNvPr id="0" name=""/>
        <dsp:cNvSpPr/>
      </dsp:nvSpPr>
      <dsp:spPr>
        <a:xfrm>
          <a:off x="0" y="2787647"/>
          <a:ext cx="8946541" cy="696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0" y="2787647"/>
        <a:ext cx="8946541" cy="6968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17839-162E-4E2F-B1A7-196E90B0D27F}">
      <dsp:nvSpPr>
        <dsp:cNvPr id="0" name=""/>
        <dsp:cNvSpPr/>
      </dsp:nvSpPr>
      <dsp:spPr>
        <a:xfrm>
          <a:off x="0" y="1048870"/>
          <a:ext cx="8946541" cy="20977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HDD vs SSD load Times</a:t>
          </a:r>
        </a:p>
      </dsp:txBody>
      <dsp:txXfrm>
        <a:off x="61441" y="1110311"/>
        <a:ext cx="8823659" cy="197485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0A863-35B9-46D9-A202-958C84A88620}">
      <dsp:nvSpPr>
        <dsp:cNvPr id="0" name=""/>
        <dsp:cNvSpPr/>
      </dsp:nvSpPr>
      <dsp:spPr>
        <a:xfrm>
          <a:off x="0" y="0"/>
          <a:ext cx="7604559" cy="125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Why do we need?</a:t>
          </a:r>
          <a:endParaRPr lang="en-US" sz="3300" kern="1200"/>
        </a:p>
      </dsp:txBody>
      <dsp:txXfrm>
        <a:off x="36864" y="36864"/>
        <a:ext cx="6246385" cy="1184916"/>
      </dsp:txXfrm>
    </dsp:sp>
    <dsp:sp modelId="{12C22E16-5577-437F-9FB9-100A4B97A59C}">
      <dsp:nvSpPr>
        <dsp:cNvPr id="0" name=""/>
        <dsp:cNvSpPr/>
      </dsp:nvSpPr>
      <dsp:spPr>
        <a:xfrm>
          <a:off x="670990" y="1468418"/>
          <a:ext cx="7604559" cy="125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Measured in nits or cd/m</a:t>
          </a:r>
          <a:r>
            <a:rPr lang="en-US" sz="3300" b="0" i="0" kern="1200" baseline="30000"/>
            <a:t>2</a:t>
          </a:r>
          <a:endParaRPr lang="en-US" sz="3300" kern="1200"/>
        </a:p>
      </dsp:txBody>
      <dsp:txXfrm>
        <a:off x="707854" y="1505282"/>
        <a:ext cx="6041722" cy="1184916"/>
      </dsp:txXfrm>
    </dsp:sp>
    <dsp:sp modelId="{66CF5AA9-4F62-410E-B67E-EFFAF59111A6}">
      <dsp:nvSpPr>
        <dsp:cNvPr id="0" name=""/>
        <dsp:cNvSpPr/>
      </dsp:nvSpPr>
      <dsp:spPr>
        <a:xfrm>
          <a:off x="1341981" y="2936836"/>
          <a:ext cx="7604559" cy="125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At least 250nits for Matte type and 300 nits for glossy </a:t>
          </a:r>
          <a:endParaRPr lang="en-US" sz="3300" kern="1200"/>
        </a:p>
      </dsp:txBody>
      <dsp:txXfrm>
        <a:off x="1378845" y="2973700"/>
        <a:ext cx="6041722" cy="1184916"/>
      </dsp:txXfrm>
    </dsp:sp>
    <dsp:sp modelId="{04BDC6F0-36FD-4CC7-8732-12FE9301AAB0}">
      <dsp:nvSpPr>
        <dsp:cNvPr id="0" name=""/>
        <dsp:cNvSpPr/>
      </dsp:nvSpPr>
      <dsp:spPr>
        <a:xfrm>
          <a:off x="6786441" y="954471"/>
          <a:ext cx="818118" cy="81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970518" y="954471"/>
        <a:ext cx="449964" cy="615634"/>
      </dsp:txXfrm>
    </dsp:sp>
    <dsp:sp modelId="{084650BB-AB88-4FB1-8D45-5693EE9DDA48}">
      <dsp:nvSpPr>
        <dsp:cNvPr id="0" name=""/>
        <dsp:cNvSpPr/>
      </dsp:nvSpPr>
      <dsp:spPr>
        <a:xfrm>
          <a:off x="7457431" y="2414499"/>
          <a:ext cx="818118" cy="81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641508" y="2414499"/>
        <a:ext cx="449964" cy="6156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49D6B-5FAD-44DC-8354-A9F6F0E44183}">
      <dsp:nvSpPr>
        <dsp:cNvPr id="0" name=""/>
        <dsp:cNvSpPr/>
      </dsp:nvSpPr>
      <dsp:spPr>
        <a:xfrm>
          <a:off x="0" y="0"/>
          <a:ext cx="6888836" cy="755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Different Refresh Rates</a:t>
          </a:r>
        </a:p>
      </dsp:txBody>
      <dsp:txXfrm>
        <a:off x="22119" y="22119"/>
        <a:ext cx="5985573" cy="710948"/>
      </dsp:txXfrm>
    </dsp:sp>
    <dsp:sp modelId="{61C58540-DFA2-40F7-BACB-C28A241B79EE}">
      <dsp:nvSpPr>
        <dsp:cNvPr id="0" name=""/>
        <dsp:cNvSpPr/>
      </dsp:nvSpPr>
      <dsp:spPr>
        <a:xfrm>
          <a:off x="514426" y="860073"/>
          <a:ext cx="6888836" cy="755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Different panels and their viewing angles</a:t>
          </a:r>
        </a:p>
      </dsp:txBody>
      <dsp:txXfrm>
        <a:off x="536545" y="882192"/>
        <a:ext cx="5839301" cy="710948"/>
      </dsp:txXfrm>
    </dsp:sp>
    <dsp:sp modelId="{932B4DFD-3FD5-4CB0-AA05-9FDBF73CA7D0}">
      <dsp:nvSpPr>
        <dsp:cNvPr id="0" name=""/>
        <dsp:cNvSpPr/>
      </dsp:nvSpPr>
      <dsp:spPr>
        <a:xfrm>
          <a:off x="1028852" y="1720147"/>
          <a:ext cx="6888836" cy="755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Different panels and their color accuracy</a:t>
          </a:r>
        </a:p>
      </dsp:txBody>
      <dsp:txXfrm>
        <a:off x="1050971" y="1742266"/>
        <a:ext cx="5839301" cy="710948"/>
      </dsp:txXfrm>
    </dsp:sp>
    <dsp:sp modelId="{C490C7FE-740B-4570-94B1-E95A6138926E}">
      <dsp:nvSpPr>
        <dsp:cNvPr id="0" name=""/>
        <dsp:cNvSpPr/>
      </dsp:nvSpPr>
      <dsp:spPr>
        <a:xfrm>
          <a:off x="1543278" y="2580220"/>
          <a:ext cx="6888836" cy="755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Browsing Test</a:t>
          </a:r>
        </a:p>
      </dsp:txBody>
      <dsp:txXfrm>
        <a:off x="1565397" y="2602339"/>
        <a:ext cx="5839301" cy="710948"/>
      </dsp:txXfrm>
    </dsp:sp>
    <dsp:sp modelId="{80110E19-6ACA-493D-8AD8-37C106B90815}">
      <dsp:nvSpPr>
        <dsp:cNvPr id="0" name=""/>
        <dsp:cNvSpPr/>
      </dsp:nvSpPr>
      <dsp:spPr>
        <a:xfrm>
          <a:off x="2057704" y="3440294"/>
          <a:ext cx="6888836" cy="755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Matte vs Glossy</a:t>
          </a:r>
        </a:p>
      </dsp:txBody>
      <dsp:txXfrm>
        <a:off x="2079823" y="3462413"/>
        <a:ext cx="5839301" cy="710948"/>
      </dsp:txXfrm>
    </dsp:sp>
    <dsp:sp modelId="{34B86711-F61F-4319-976D-222CBA1014B8}">
      <dsp:nvSpPr>
        <dsp:cNvPr id="0" name=""/>
        <dsp:cNvSpPr/>
      </dsp:nvSpPr>
      <dsp:spPr>
        <a:xfrm>
          <a:off x="6397965" y="551705"/>
          <a:ext cx="490871" cy="490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508411" y="551705"/>
        <a:ext cx="269979" cy="369380"/>
      </dsp:txXfrm>
    </dsp:sp>
    <dsp:sp modelId="{5916870A-8065-4850-B7E3-056F232C1BC0}">
      <dsp:nvSpPr>
        <dsp:cNvPr id="0" name=""/>
        <dsp:cNvSpPr/>
      </dsp:nvSpPr>
      <dsp:spPr>
        <a:xfrm>
          <a:off x="6912391" y="1411779"/>
          <a:ext cx="490871" cy="490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022837" y="1411779"/>
        <a:ext cx="269979" cy="369380"/>
      </dsp:txXfrm>
    </dsp:sp>
    <dsp:sp modelId="{5B5A9FC1-3110-4C28-B8E3-261A0255E5CB}">
      <dsp:nvSpPr>
        <dsp:cNvPr id="0" name=""/>
        <dsp:cNvSpPr/>
      </dsp:nvSpPr>
      <dsp:spPr>
        <a:xfrm>
          <a:off x="7426817" y="2259266"/>
          <a:ext cx="490871" cy="490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7537263" y="2259266"/>
        <a:ext cx="269979" cy="369380"/>
      </dsp:txXfrm>
    </dsp:sp>
    <dsp:sp modelId="{EAF3ADEB-87C2-4E8A-8E4A-7ED547F3E457}">
      <dsp:nvSpPr>
        <dsp:cNvPr id="0" name=""/>
        <dsp:cNvSpPr/>
      </dsp:nvSpPr>
      <dsp:spPr>
        <a:xfrm>
          <a:off x="7941243" y="3127731"/>
          <a:ext cx="490871" cy="490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51689" y="3127731"/>
        <a:ext cx="269979" cy="36938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CD843-B888-4C82-BB7C-B76710177485}">
      <dsp:nvSpPr>
        <dsp:cNvPr id="0" name=""/>
        <dsp:cNvSpPr/>
      </dsp:nvSpPr>
      <dsp:spPr>
        <a:xfrm>
          <a:off x="0" y="0"/>
          <a:ext cx="7604559" cy="1887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Membrane vs Mechanical keyboard</a:t>
          </a:r>
        </a:p>
      </dsp:txBody>
      <dsp:txXfrm>
        <a:off x="55297" y="55297"/>
        <a:ext cx="5653198" cy="1777372"/>
      </dsp:txXfrm>
    </dsp:sp>
    <dsp:sp modelId="{24A4C1B4-9C55-4835-B425-3E4045FA3AF5}">
      <dsp:nvSpPr>
        <dsp:cNvPr id="0" name=""/>
        <dsp:cNvSpPr/>
      </dsp:nvSpPr>
      <dsp:spPr>
        <a:xfrm>
          <a:off x="1341981" y="2307514"/>
          <a:ext cx="7604559" cy="1887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Different mouses</a:t>
          </a:r>
        </a:p>
      </dsp:txBody>
      <dsp:txXfrm>
        <a:off x="1397278" y="2362811"/>
        <a:ext cx="4924806" cy="1777372"/>
      </dsp:txXfrm>
    </dsp:sp>
    <dsp:sp modelId="{C93DC277-1F12-4D9A-B4FA-6BC58CF0E6F7}">
      <dsp:nvSpPr>
        <dsp:cNvPr id="0" name=""/>
        <dsp:cNvSpPr/>
      </dsp:nvSpPr>
      <dsp:spPr>
        <a:xfrm>
          <a:off x="6377381" y="1484151"/>
          <a:ext cx="1227178" cy="122717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653496" y="1484151"/>
        <a:ext cx="674948" cy="923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E444A-2059-45DF-9974-CA799A0B15D2}">
      <dsp:nvSpPr>
        <dsp:cNvPr id="0" name=""/>
        <dsp:cNvSpPr/>
      </dsp:nvSpPr>
      <dsp:spPr>
        <a:xfrm>
          <a:off x="0" y="33172"/>
          <a:ext cx="7205971" cy="91494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Lets end this price discussion sooner than later. It’s the most fundamental part. You know why.</a:t>
          </a:r>
        </a:p>
      </dsp:txBody>
      <dsp:txXfrm>
        <a:off x="44664" y="77836"/>
        <a:ext cx="7116643" cy="825612"/>
      </dsp:txXfrm>
    </dsp:sp>
    <dsp:sp modelId="{38E95280-055C-460F-9F6A-E80181AFCE41}">
      <dsp:nvSpPr>
        <dsp:cNvPr id="0" name=""/>
        <dsp:cNvSpPr/>
      </dsp:nvSpPr>
      <dsp:spPr>
        <a:xfrm>
          <a:off x="0" y="1014352"/>
          <a:ext cx="7205971" cy="91494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Fix nature of budget</a:t>
          </a:r>
        </a:p>
      </dsp:txBody>
      <dsp:txXfrm>
        <a:off x="44664" y="1059016"/>
        <a:ext cx="7116643" cy="825612"/>
      </dsp:txXfrm>
    </dsp:sp>
    <dsp:sp modelId="{C9372C04-E92D-41ED-97E6-8054E6DA23F6}">
      <dsp:nvSpPr>
        <dsp:cNvPr id="0" name=""/>
        <dsp:cNvSpPr/>
      </dsp:nvSpPr>
      <dsp:spPr>
        <a:xfrm>
          <a:off x="0" y="1995532"/>
          <a:ext cx="7205971" cy="91494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Quality per cost is better than Quality itself</a:t>
          </a:r>
        </a:p>
      </dsp:txBody>
      <dsp:txXfrm>
        <a:off x="44664" y="2040196"/>
        <a:ext cx="7116643" cy="825612"/>
      </dsp:txXfrm>
    </dsp:sp>
    <dsp:sp modelId="{031EB5ED-FF38-4C2A-B029-2B07FE953C75}">
      <dsp:nvSpPr>
        <dsp:cNvPr id="0" name=""/>
        <dsp:cNvSpPr/>
      </dsp:nvSpPr>
      <dsp:spPr>
        <a:xfrm>
          <a:off x="0" y="2976713"/>
          <a:ext cx="7205971" cy="91494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Price depends. On time. On site. On Seller. On location. </a:t>
          </a:r>
        </a:p>
      </dsp:txBody>
      <dsp:txXfrm>
        <a:off x="44664" y="3021377"/>
        <a:ext cx="7116643" cy="825612"/>
      </dsp:txXfrm>
    </dsp:sp>
    <dsp:sp modelId="{4E5E80AE-D3FB-4D33-A527-3FA2D15D64BC}">
      <dsp:nvSpPr>
        <dsp:cNvPr id="0" name=""/>
        <dsp:cNvSpPr/>
      </dsp:nvSpPr>
      <dsp:spPr>
        <a:xfrm>
          <a:off x="0" y="3957893"/>
          <a:ext cx="7205971" cy="91494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Not all expensive products are worth buying.</a:t>
          </a:r>
        </a:p>
      </dsp:txBody>
      <dsp:txXfrm>
        <a:off x="44664" y="4002557"/>
        <a:ext cx="7116643" cy="82561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0CD66-F2C5-4681-84B1-6F4C641B3901}">
      <dsp:nvSpPr>
        <dsp:cNvPr id="0" name=""/>
        <dsp:cNvSpPr/>
      </dsp:nvSpPr>
      <dsp:spPr>
        <a:xfrm>
          <a:off x="0" y="0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Membrane vs Mechanical keyboard</a:t>
          </a:r>
        </a:p>
      </dsp:txBody>
      <dsp:txXfrm>
        <a:off x="27034" y="27034"/>
        <a:ext cx="6083243" cy="868937"/>
      </dsp:txXfrm>
    </dsp:sp>
    <dsp:sp modelId="{8262DCFC-C432-4ED1-AC38-EBE0C806256C}">
      <dsp:nvSpPr>
        <dsp:cNvPr id="0" name=""/>
        <dsp:cNvSpPr/>
      </dsp:nvSpPr>
      <dsp:spPr>
        <a:xfrm>
          <a:off x="599418" y="1090825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Different mouses</a:t>
          </a:r>
        </a:p>
      </dsp:txBody>
      <dsp:txXfrm>
        <a:off x="626452" y="1117859"/>
        <a:ext cx="5903792" cy="868937"/>
      </dsp:txXfrm>
    </dsp:sp>
    <dsp:sp modelId="{63DBC09E-FB7C-4A2F-9947-9500077D1E90}">
      <dsp:nvSpPr>
        <dsp:cNvPr id="0" name=""/>
        <dsp:cNvSpPr/>
      </dsp:nvSpPr>
      <dsp:spPr>
        <a:xfrm>
          <a:off x="1189889" y="2181650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3d render Test</a:t>
          </a:r>
        </a:p>
      </dsp:txBody>
      <dsp:txXfrm>
        <a:off x="1216923" y="2208684"/>
        <a:ext cx="5912739" cy="868937"/>
      </dsp:txXfrm>
    </dsp:sp>
    <dsp:sp modelId="{78A68CAD-FAD0-431B-A605-E6909DC185EE}">
      <dsp:nvSpPr>
        <dsp:cNvPr id="0" name=""/>
        <dsp:cNvSpPr/>
      </dsp:nvSpPr>
      <dsp:spPr>
        <a:xfrm>
          <a:off x="1789308" y="3272475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Browsing Test</a:t>
          </a:r>
        </a:p>
      </dsp:txBody>
      <dsp:txXfrm>
        <a:off x="1816342" y="3299509"/>
        <a:ext cx="5903792" cy="868937"/>
      </dsp:txXfrm>
    </dsp:sp>
    <dsp:sp modelId="{33F457A2-F12E-4658-9126-6325DD90A6F4}">
      <dsp:nvSpPr>
        <dsp:cNvPr id="0" name=""/>
        <dsp:cNvSpPr/>
      </dsp:nvSpPr>
      <dsp:spPr>
        <a:xfrm>
          <a:off x="6557279" y="70693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692268" y="706938"/>
        <a:ext cx="329975" cy="451465"/>
      </dsp:txXfrm>
    </dsp:sp>
    <dsp:sp modelId="{DBAB8FD3-6809-4C8A-929A-C43E3389290A}">
      <dsp:nvSpPr>
        <dsp:cNvPr id="0" name=""/>
        <dsp:cNvSpPr/>
      </dsp:nvSpPr>
      <dsp:spPr>
        <a:xfrm>
          <a:off x="7156697" y="1797763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91686" y="1797763"/>
        <a:ext cx="329975" cy="451465"/>
      </dsp:txXfrm>
    </dsp:sp>
    <dsp:sp modelId="{CC4CB7EC-5F4B-4117-8DB3-D1F9CD86451C}">
      <dsp:nvSpPr>
        <dsp:cNvPr id="0" name=""/>
        <dsp:cNvSpPr/>
      </dsp:nvSpPr>
      <dsp:spPr>
        <a:xfrm>
          <a:off x="7747168" y="288858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882157" y="2888588"/>
        <a:ext cx="329975" cy="45146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0CD66-F2C5-4681-84B1-6F4C641B3901}">
      <dsp:nvSpPr>
        <dsp:cNvPr id="0" name=""/>
        <dsp:cNvSpPr/>
      </dsp:nvSpPr>
      <dsp:spPr>
        <a:xfrm>
          <a:off x="0" y="0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Portability</a:t>
          </a:r>
        </a:p>
      </dsp:txBody>
      <dsp:txXfrm>
        <a:off x="27034" y="27034"/>
        <a:ext cx="6083243" cy="868937"/>
      </dsp:txXfrm>
    </dsp:sp>
    <dsp:sp modelId="{8262DCFC-C432-4ED1-AC38-EBE0C806256C}">
      <dsp:nvSpPr>
        <dsp:cNvPr id="0" name=""/>
        <dsp:cNvSpPr/>
      </dsp:nvSpPr>
      <dsp:spPr>
        <a:xfrm>
          <a:off x="599418" y="1090825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Upgradability</a:t>
          </a:r>
        </a:p>
      </dsp:txBody>
      <dsp:txXfrm>
        <a:off x="626452" y="1117859"/>
        <a:ext cx="5903792" cy="868937"/>
      </dsp:txXfrm>
    </dsp:sp>
    <dsp:sp modelId="{63DBC09E-FB7C-4A2F-9947-9500077D1E90}">
      <dsp:nvSpPr>
        <dsp:cNvPr id="0" name=""/>
        <dsp:cNvSpPr/>
      </dsp:nvSpPr>
      <dsp:spPr>
        <a:xfrm>
          <a:off x="1189889" y="2181650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Battery</a:t>
          </a:r>
        </a:p>
      </dsp:txBody>
      <dsp:txXfrm>
        <a:off x="1216923" y="2208684"/>
        <a:ext cx="5912739" cy="868937"/>
      </dsp:txXfrm>
    </dsp:sp>
    <dsp:sp modelId="{78A68CAD-FAD0-431B-A605-E6909DC185EE}">
      <dsp:nvSpPr>
        <dsp:cNvPr id="0" name=""/>
        <dsp:cNvSpPr/>
      </dsp:nvSpPr>
      <dsp:spPr>
        <a:xfrm>
          <a:off x="1789308" y="3272475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Charging</a:t>
          </a:r>
        </a:p>
      </dsp:txBody>
      <dsp:txXfrm>
        <a:off x="1816342" y="3299509"/>
        <a:ext cx="5903792" cy="868937"/>
      </dsp:txXfrm>
    </dsp:sp>
    <dsp:sp modelId="{33F457A2-F12E-4658-9126-6325DD90A6F4}">
      <dsp:nvSpPr>
        <dsp:cNvPr id="0" name=""/>
        <dsp:cNvSpPr/>
      </dsp:nvSpPr>
      <dsp:spPr>
        <a:xfrm>
          <a:off x="6557279" y="70693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692268" y="706938"/>
        <a:ext cx="329975" cy="451465"/>
      </dsp:txXfrm>
    </dsp:sp>
    <dsp:sp modelId="{DBAB8FD3-6809-4C8A-929A-C43E3389290A}">
      <dsp:nvSpPr>
        <dsp:cNvPr id="0" name=""/>
        <dsp:cNvSpPr/>
      </dsp:nvSpPr>
      <dsp:spPr>
        <a:xfrm>
          <a:off x="7156697" y="1797763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91686" y="1797763"/>
        <a:ext cx="329975" cy="451465"/>
      </dsp:txXfrm>
    </dsp:sp>
    <dsp:sp modelId="{CC4CB7EC-5F4B-4117-8DB3-D1F9CD86451C}">
      <dsp:nvSpPr>
        <dsp:cNvPr id="0" name=""/>
        <dsp:cNvSpPr/>
      </dsp:nvSpPr>
      <dsp:spPr>
        <a:xfrm>
          <a:off x="7747168" y="288858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882157" y="2888588"/>
        <a:ext cx="329975" cy="4514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843D3-73DB-489F-BD3D-40B196AD0806}">
      <dsp:nvSpPr>
        <dsp:cNvPr id="0" name=""/>
        <dsp:cNvSpPr/>
      </dsp:nvSpPr>
      <dsp:spPr>
        <a:xfrm>
          <a:off x="353338" y="1227"/>
          <a:ext cx="2811857" cy="1687114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Budget (I3 / R3) vs Midrange (I5 / R5) vs Flagship (I7 / R7) vs Overkill (I9 / R9)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X Plus, X Elite</a:t>
          </a:r>
        </a:p>
      </dsp:txBody>
      <dsp:txXfrm>
        <a:off x="353338" y="1227"/>
        <a:ext cx="2811857" cy="1687114"/>
      </dsp:txXfrm>
    </dsp:sp>
    <dsp:sp modelId="{3482FD64-0958-499F-87A6-FCBA5950D449}">
      <dsp:nvSpPr>
        <dsp:cNvPr id="0" name=""/>
        <dsp:cNvSpPr/>
      </dsp:nvSpPr>
      <dsp:spPr>
        <a:xfrm>
          <a:off x="3446381" y="1227"/>
          <a:ext cx="2811857" cy="1687114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I3 ( and similarly R3 as of AMD ) generally for non technical students who use computer just for 2-3 word and 2-3 tabs. No gaming no designing. There is hardly any flexibility on what you can do.</a:t>
          </a:r>
        </a:p>
      </dsp:txBody>
      <dsp:txXfrm>
        <a:off x="3446381" y="1227"/>
        <a:ext cx="2811857" cy="1687114"/>
      </dsp:txXfrm>
    </dsp:sp>
    <dsp:sp modelId="{A686A65F-5025-4296-9612-0512BD47A2C7}">
      <dsp:nvSpPr>
        <dsp:cNvPr id="0" name=""/>
        <dsp:cNvSpPr/>
      </dsp:nvSpPr>
      <dsp:spPr>
        <a:xfrm>
          <a:off x="353338" y="1969528"/>
          <a:ext cx="2811857" cy="1687114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I5 ( similarly R5 or X Plus) is for everyone who wants a decent computer with good performance but don’t want to break the bank. Generally, all that you need if you are not hardcore user.</a:t>
          </a:r>
        </a:p>
      </dsp:txBody>
      <dsp:txXfrm>
        <a:off x="353338" y="1969528"/>
        <a:ext cx="2811857" cy="1687114"/>
      </dsp:txXfrm>
    </dsp:sp>
    <dsp:sp modelId="{88AC3073-403A-4718-AC9A-4A7C09CB34FE}">
      <dsp:nvSpPr>
        <dsp:cNvPr id="0" name=""/>
        <dsp:cNvSpPr/>
      </dsp:nvSpPr>
      <dsp:spPr>
        <a:xfrm>
          <a:off x="3446381" y="1969528"/>
          <a:ext cx="2811857" cy="1687114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I7 ( similarly R7 or X elite ) is for everyone who are planning to use a PC very much. And have the budget. Will offer almost everything you will need. And the price to performance is good too.</a:t>
          </a:r>
        </a:p>
      </dsp:txBody>
      <dsp:txXfrm>
        <a:off x="3446381" y="1969528"/>
        <a:ext cx="2811857" cy="1687114"/>
      </dsp:txXfrm>
    </dsp:sp>
    <dsp:sp modelId="{CC8CDFCF-39BE-4C84-88EC-969A61F00717}">
      <dsp:nvSpPr>
        <dsp:cNvPr id="0" name=""/>
        <dsp:cNvSpPr/>
      </dsp:nvSpPr>
      <dsp:spPr>
        <a:xfrm>
          <a:off x="1899860" y="3937828"/>
          <a:ext cx="2811857" cy="1687114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8000"/>
                <a:lumMod val="114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I9 ( similarly R9 ) useful for certain user groups who need top of the line performance in certain apps. If you are a rich kid, you can buy. For most others its overkill. Less to gain more to spend.</a:t>
          </a:r>
        </a:p>
      </dsp:txBody>
      <dsp:txXfrm>
        <a:off x="1899860" y="3937828"/>
        <a:ext cx="2811857" cy="16871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B8137-7E17-4C5A-AD89-9774E699DDB0}">
      <dsp:nvSpPr>
        <dsp:cNvPr id="0" name=""/>
        <dsp:cNvSpPr/>
      </dsp:nvSpPr>
      <dsp:spPr>
        <a:xfrm>
          <a:off x="685" y="1001687"/>
          <a:ext cx="2406362" cy="15280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14352-E5AD-4E07-8FCD-14AC48B61161}">
      <dsp:nvSpPr>
        <dsp:cNvPr id="0" name=""/>
        <dsp:cNvSpPr/>
      </dsp:nvSpPr>
      <dsp:spPr>
        <a:xfrm>
          <a:off x="268059" y="1255691"/>
          <a:ext cx="2406362" cy="1528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Year in which the processor was made</a:t>
          </a:r>
        </a:p>
      </dsp:txBody>
      <dsp:txXfrm>
        <a:off x="312814" y="1300446"/>
        <a:ext cx="2316852" cy="1438529"/>
      </dsp:txXfrm>
    </dsp:sp>
    <dsp:sp modelId="{69192D1A-B3D7-4E49-A07C-A7A1B0AF7450}">
      <dsp:nvSpPr>
        <dsp:cNvPr id="0" name=""/>
        <dsp:cNvSpPr/>
      </dsp:nvSpPr>
      <dsp:spPr>
        <a:xfrm>
          <a:off x="2941794" y="1001687"/>
          <a:ext cx="2406362" cy="15280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BE54E-416B-4976-AB1C-B0A574BBDE00}">
      <dsp:nvSpPr>
        <dsp:cNvPr id="0" name=""/>
        <dsp:cNvSpPr/>
      </dsp:nvSpPr>
      <dsp:spPr>
        <a:xfrm>
          <a:off x="3209168" y="1255691"/>
          <a:ext cx="2406362" cy="1528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This changes everything about the range we discussed.</a:t>
          </a:r>
        </a:p>
      </dsp:txBody>
      <dsp:txXfrm>
        <a:off x="3253923" y="1300446"/>
        <a:ext cx="2316852" cy="14385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2DD70-8A48-4B83-9455-8A0D3F114AD7}">
      <dsp:nvSpPr>
        <dsp:cNvPr id="0" name=""/>
        <dsp:cNvSpPr/>
      </dsp:nvSpPr>
      <dsp:spPr>
        <a:xfrm>
          <a:off x="603" y="1108311"/>
          <a:ext cx="2118404" cy="1345186"/>
        </a:xfrm>
        <a:prstGeom prst="roundRect">
          <a:avLst>
            <a:gd name="adj" fmla="val 10000"/>
          </a:avLst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156E8-2EEB-405D-B5D6-6238904B0A90}">
      <dsp:nvSpPr>
        <dsp:cNvPr id="0" name=""/>
        <dsp:cNvSpPr/>
      </dsp:nvSpPr>
      <dsp:spPr>
        <a:xfrm>
          <a:off x="235981" y="1331920"/>
          <a:ext cx="2118404" cy="1345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With </a:t>
          </a:r>
          <a:r>
            <a:rPr lang="en-US" sz="1400" kern="1200" dirty="0" err="1"/>
            <a:t>igpu</a:t>
          </a:r>
          <a:r>
            <a:rPr lang="en-US" sz="1400" kern="1200" dirty="0"/>
            <a:t> or without?</a:t>
          </a:r>
          <a:r>
            <a:rPr lang="en-US" sz="1400" kern="1200" dirty="0">
              <a:latin typeface="Century Gothic" panose="020B0502020202020204"/>
            </a:rPr>
            <a:t> </a:t>
          </a:r>
          <a:br>
            <a:rPr lang="en-US" sz="1400" kern="1200" dirty="0">
              <a:latin typeface="Century Gothic" panose="020B0502020202020204"/>
            </a:rPr>
          </a:br>
          <a:r>
            <a:rPr lang="en-US" sz="1400" kern="1200" dirty="0"/>
            <a:t>Intel </a:t>
          </a:r>
          <a:r>
            <a:rPr lang="en-US" sz="1400" kern="1200" dirty="0" err="1"/>
            <a:t>xxxxF</a:t>
          </a:r>
          <a:r>
            <a:rPr lang="en-US" sz="1400" kern="1200" dirty="0"/>
            <a:t> or </a:t>
          </a:r>
          <a:r>
            <a:rPr lang="en-US" sz="1400" kern="1200" dirty="0" err="1"/>
            <a:t>xxxxG</a:t>
          </a:r>
          <a:r>
            <a:rPr lang="en-US" sz="1400" kern="1200" dirty="0"/>
            <a:t> </a:t>
          </a:r>
          <a:endParaRPr lang="en-US" sz="1400" kern="1200" dirty="0">
            <a:latin typeface="Century Gothic" panose="020B0502020202020204"/>
          </a:endParaRPr>
        </a:p>
      </dsp:txBody>
      <dsp:txXfrm>
        <a:off x="275380" y="1371319"/>
        <a:ext cx="2039606" cy="1266388"/>
      </dsp:txXfrm>
    </dsp:sp>
    <dsp:sp modelId="{EE8AB1B1-3FA2-48E2-90DA-A2CAB6C0CD28}">
      <dsp:nvSpPr>
        <dsp:cNvPr id="0" name=""/>
        <dsp:cNvSpPr/>
      </dsp:nvSpPr>
      <dsp:spPr>
        <a:xfrm>
          <a:off x="2589764" y="1108311"/>
          <a:ext cx="2118404" cy="1345186"/>
        </a:xfrm>
        <a:prstGeom prst="roundRect">
          <a:avLst>
            <a:gd name="adj" fmla="val 10000"/>
          </a:avLst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F281E-4F73-449B-807B-80AD95B589BA}">
      <dsp:nvSpPr>
        <dsp:cNvPr id="0" name=""/>
        <dsp:cNvSpPr/>
      </dsp:nvSpPr>
      <dsp:spPr>
        <a:xfrm>
          <a:off x="2825142" y="1331920"/>
          <a:ext cx="2118404" cy="1345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Ultrabook processor or powerful processor? 5800U (15W) or 5800H (45W) </a:t>
          </a:r>
        </a:p>
      </dsp:txBody>
      <dsp:txXfrm>
        <a:off x="2864541" y="1371319"/>
        <a:ext cx="2039606" cy="12663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ED495-1801-4D5B-A2DD-A938BF50C456}">
      <dsp:nvSpPr>
        <dsp:cNvPr id="0" name=""/>
        <dsp:cNvSpPr/>
      </dsp:nvSpPr>
      <dsp:spPr>
        <a:xfrm>
          <a:off x="0" y="0"/>
          <a:ext cx="7604559" cy="125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Benchmark Test</a:t>
          </a:r>
        </a:p>
      </dsp:txBody>
      <dsp:txXfrm>
        <a:off x="36864" y="36864"/>
        <a:ext cx="6246385" cy="1184916"/>
      </dsp:txXfrm>
    </dsp:sp>
    <dsp:sp modelId="{C94927E8-098A-41F1-89C2-8BA67FD4062B}">
      <dsp:nvSpPr>
        <dsp:cNvPr id="0" name=""/>
        <dsp:cNvSpPr/>
      </dsp:nvSpPr>
      <dsp:spPr>
        <a:xfrm>
          <a:off x="670990" y="1468418"/>
          <a:ext cx="7604559" cy="125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3d render Test</a:t>
          </a:r>
        </a:p>
      </dsp:txBody>
      <dsp:txXfrm>
        <a:off x="707854" y="1505282"/>
        <a:ext cx="6041722" cy="1184916"/>
      </dsp:txXfrm>
    </dsp:sp>
    <dsp:sp modelId="{77B3DC81-68DE-4D06-92EC-57ECA476FCBB}">
      <dsp:nvSpPr>
        <dsp:cNvPr id="0" name=""/>
        <dsp:cNvSpPr/>
      </dsp:nvSpPr>
      <dsp:spPr>
        <a:xfrm>
          <a:off x="1341981" y="2936836"/>
          <a:ext cx="7604559" cy="1258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Browsing Test</a:t>
          </a:r>
        </a:p>
      </dsp:txBody>
      <dsp:txXfrm>
        <a:off x="1378845" y="2973700"/>
        <a:ext cx="6041722" cy="1184916"/>
      </dsp:txXfrm>
    </dsp:sp>
    <dsp:sp modelId="{64560A57-351F-4E81-9791-19054A7961B7}">
      <dsp:nvSpPr>
        <dsp:cNvPr id="0" name=""/>
        <dsp:cNvSpPr/>
      </dsp:nvSpPr>
      <dsp:spPr>
        <a:xfrm>
          <a:off x="6786441" y="954471"/>
          <a:ext cx="818118" cy="81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6970518" y="954471"/>
        <a:ext cx="449964" cy="615634"/>
      </dsp:txXfrm>
    </dsp:sp>
    <dsp:sp modelId="{163429DE-43AF-4211-B7DB-F1C70CEFE5CD}">
      <dsp:nvSpPr>
        <dsp:cNvPr id="0" name=""/>
        <dsp:cNvSpPr/>
      </dsp:nvSpPr>
      <dsp:spPr>
        <a:xfrm>
          <a:off x="7457431" y="2414499"/>
          <a:ext cx="818118" cy="81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641508" y="2414499"/>
        <a:ext cx="449964" cy="615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0CD66-F2C5-4681-84B1-6F4C641B3901}">
      <dsp:nvSpPr>
        <dsp:cNvPr id="0" name=""/>
        <dsp:cNvSpPr/>
      </dsp:nvSpPr>
      <dsp:spPr>
        <a:xfrm>
          <a:off x="0" y="0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Benchmark Test</a:t>
          </a:r>
        </a:p>
      </dsp:txBody>
      <dsp:txXfrm>
        <a:off x="27034" y="27034"/>
        <a:ext cx="6083243" cy="868937"/>
      </dsp:txXfrm>
    </dsp:sp>
    <dsp:sp modelId="{8262DCFC-C432-4ED1-AC38-EBE0C806256C}">
      <dsp:nvSpPr>
        <dsp:cNvPr id="0" name=""/>
        <dsp:cNvSpPr/>
      </dsp:nvSpPr>
      <dsp:spPr>
        <a:xfrm>
          <a:off x="599418" y="1090825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Gaming Test</a:t>
          </a:r>
        </a:p>
      </dsp:txBody>
      <dsp:txXfrm>
        <a:off x="626452" y="1117859"/>
        <a:ext cx="5903792" cy="868937"/>
      </dsp:txXfrm>
    </dsp:sp>
    <dsp:sp modelId="{63DBC09E-FB7C-4A2F-9947-9500077D1E90}">
      <dsp:nvSpPr>
        <dsp:cNvPr id="0" name=""/>
        <dsp:cNvSpPr/>
      </dsp:nvSpPr>
      <dsp:spPr>
        <a:xfrm>
          <a:off x="1189889" y="2181650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3d render Test</a:t>
          </a:r>
        </a:p>
      </dsp:txBody>
      <dsp:txXfrm>
        <a:off x="1216923" y="2208684"/>
        <a:ext cx="5912739" cy="868937"/>
      </dsp:txXfrm>
    </dsp:sp>
    <dsp:sp modelId="{78A68CAD-FAD0-431B-A605-E6909DC185EE}">
      <dsp:nvSpPr>
        <dsp:cNvPr id="0" name=""/>
        <dsp:cNvSpPr/>
      </dsp:nvSpPr>
      <dsp:spPr>
        <a:xfrm>
          <a:off x="1789308" y="3272475"/>
          <a:ext cx="7157232" cy="923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Browsing Test</a:t>
          </a:r>
        </a:p>
      </dsp:txBody>
      <dsp:txXfrm>
        <a:off x="1816342" y="3299509"/>
        <a:ext cx="5903792" cy="868937"/>
      </dsp:txXfrm>
    </dsp:sp>
    <dsp:sp modelId="{33F457A2-F12E-4658-9126-6325DD90A6F4}">
      <dsp:nvSpPr>
        <dsp:cNvPr id="0" name=""/>
        <dsp:cNvSpPr/>
      </dsp:nvSpPr>
      <dsp:spPr>
        <a:xfrm>
          <a:off x="6557279" y="70693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692268" y="706938"/>
        <a:ext cx="329975" cy="451465"/>
      </dsp:txXfrm>
    </dsp:sp>
    <dsp:sp modelId="{DBAB8FD3-6809-4C8A-929A-C43E3389290A}">
      <dsp:nvSpPr>
        <dsp:cNvPr id="0" name=""/>
        <dsp:cNvSpPr/>
      </dsp:nvSpPr>
      <dsp:spPr>
        <a:xfrm>
          <a:off x="7156697" y="1797763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91686" y="1797763"/>
        <a:ext cx="329975" cy="451465"/>
      </dsp:txXfrm>
    </dsp:sp>
    <dsp:sp modelId="{CC4CB7EC-5F4B-4117-8DB3-D1F9CD86451C}">
      <dsp:nvSpPr>
        <dsp:cNvPr id="0" name=""/>
        <dsp:cNvSpPr/>
      </dsp:nvSpPr>
      <dsp:spPr>
        <a:xfrm>
          <a:off x="7747168" y="2888588"/>
          <a:ext cx="599953" cy="5999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882157" y="2888588"/>
        <a:ext cx="329975" cy="4514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6DDF9-A5AC-4A89-9F7F-72E2066887A9}">
      <dsp:nvSpPr>
        <dsp:cNvPr id="0" name=""/>
        <dsp:cNvSpPr/>
      </dsp:nvSpPr>
      <dsp:spPr>
        <a:xfrm>
          <a:off x="1259777" y="800"/>
          <a:ext cx="2617442" cy="15704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Price 😅</a:t>
          </a:r>
          <a:endParaRPr lang="en-US" sz="3100" kern="1200"/>
        </a:p>
      </dsp:txBody>
      <dsp:txXfrm>
        <a:off x="1259777" y="800"/>
        <a:ext cx="2617442" cy="1570465"/>
      </dsp:txXfrm>
    </dsp:sp>
    <dsp:sp modelId="{323E024A-5F61-4120-B812-38DE8EA9F079}">
      <dsp:nvSpPr>
        <dsp:cNvPr id="0" name=""/>
        <dsp:cNvSpPr/>
      </dsp:nvSpPr>
      <dsp:spPr>
        <a:xfrm>
          <a:off x="4138963" y="800"/>
          <a:ext cx="2617442" cy="15704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DDR version</a:t>
          </a:r>
          <a:endParaRPr lang="en-US" sz="3100" kern="1200"/>
        </a:p>
      </dsp:txBody>
      <dsp:txXfrm>
        <a:off x="4138963" y="800"/>
        <a:ext cx="2617442" cy="1570465"/>
      </dsp:txXfrm>
    </dsp:sp>
    <dsp:sp modelId="{FA92E243-437F-4DE6-B016-6ADFFA85B4E8}">
      <dsp:nvSpPr>
        <dsp:cNvPr id="0" name=""/>
        <dsp:cNvSpPr/>
      </dsp:nvSpPr>
      <dsp:spPr>
        <a:xfrm>
          <a:off x="7018150" y="800"/>
          <a:ext cx="2617442" cy="15704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How many GB?</a:t>
          </a:r>
          <a:endParaRPr lang="en-US" sz="3100" kern="1200"/>
        </a:p>
      </dsp:txBody>
      <dsp:txXfrm>
        <a:off x="7018150" y="800"/>
        <a:ext cx="2617442" cy="1570465"/>
      </dsp:txXfrm>
    </dsp:sp>
    <dsp:sp modelId="{A8D2FFF4-9459-49B2-AB1E-E76CEAEC018E}">
      <dsp:nvSpPr>
        <dsp:cNvPr id="0" name=""/>
        <dsp:cNvSpPr/>
      </dsp:nvSpPr>
      <dsp:spPr>
        <a:xfrm>
          <a:off x="1259777" y="1833010"/>
          <a:ext cx="2617442" cy="15704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Frequency</a:t>
          </a:r>
          <a:endParaRPr lang="en-US" sz="3100" kern="1200"/>
        </a:p>
      </dsp:txBody>
      <dsp:txXfrm>
        <a:off x="1259777" y="1833010"/>
        <a:ext cx="2617442" cy="1570465"/>
      </dsp:txXfrm>
    </dsp:sp>
    <dsp:sp modelId="{0ABCEF4E-AD89-455A-B3D6-6DC5AE911632}">
      <dsp:nvSpPr>
        <dsp:cNvPr id="0" name=""/>
        <dsp:cNvSpPr/>
      </dsp:nvSpPr>
      <dsp:spPr>
        <a:xfrm>
          <a:off x="4138963" y="1833010"/>
          <a:ext cx="2617442" cy="15704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X8 or x16? </a:t>
          </a:r>
          <a:endParaRPr lang="en-US" sz="3100" kern="1200"/>
        </a:p>
      </dsp:txBody>
      <dsp:txXfrm>
        <a:off x="4138963" y="1833010"/>
        <a:ext cx="2617442" cy="1570465"/>
      </dsp:txXfrm>
    </dsp:sp>
    <dsp:sp modelId="{96DC76C4-4F1D-4017-A608-82ABF08FBBAE}">
      <dsp:nvSpPr>
        <dsp:cNvPr id="0" name=""/>
        <dsp:cNvSpPr/>
      </dsp:nvSpPr>
      <dsp:spPr>
        <a:xfrm>
          <a:off x="7018150" y="1833010"/>
          <a:ext cx="2617442" cy="15704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(single, dual, quad ) Channel</a:t>
          </a:r>
          <a:endParaRPr lang="en-US" sz="3100" kern="1200"/>
        </a:p>
      </dsp:txBody>
      <dsp:txXfrm>
        <a:off x="7018150" y="1833010"/>
        <a:ext cx="2617442" cy="15704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A1E57-05CA-443D-B0F6-059F9510A6D5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9E812-60C3-443E-9302-52DA4512FF12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entury Gothic" panose="020B0502020202020204"/>
            </a:rPr>
            <a:t>&gt;=</a:t>
          </a:r>
          <a:r>
            <a:rPr lang="en-US" sz="4000" kern="1200" dirty="0"/>
            <a:t> DDR3</a:t>
          </a:r>
        </a:p>
      </dsp:txBody>
      <dsp:txXfrm>
        <a:off x="681328" y="570834"/>
        <a:ext cx="4425508" cy="2747791"/>
      </dsp:txXfrm>
    </dsp:sp>
    <dsp:sp modelId="{6AB7E7AC-F436-4A78-AD1D-79EF54A57B04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CD363-84E1-47A7-B271-826A75F66FEC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DDR4 or DDR5 really recommended if you can afford</a:t>
          </a:r>
        </a:p>
      </dsp:txBody>
      <dsp:txXfrm>
        <a:off x="6299253" y="570834"/>
        <a:ext cx="4425508" cy="2747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58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10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4583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99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08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40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99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3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1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6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7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2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9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9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DFA506A-3B95-4942-9A3E-471F11B069C1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F7D35-EC53-4A04-9A7A-6DD1B5D19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28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uperuser.com/questions/317936/cpu-core-temperature-variation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24hinh.vn/threads/test-your-new-computer-with-the-new-cinebench-release-20-from-maxon.4828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nc-nd/3.0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8.png"/><Relationship Id="rId4" Type="http://schemas.openxmlformats.org/officeDocument/2006/relationships/diagramData" Target="../diagrams/data5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athematica.stackexchange.com/questions/100461/how-can-i-visualize-a-frequency-as-square-wav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ancesdesdecero.wordpress.com/2015/10/08/poser-des-questions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nc-sa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1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lungstruck/4233673443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/3.0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1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sy-tv.com.au/aspect-ratio-aspects-explained/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8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10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expressioncomp.com/accessories/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10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10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magazine.co.ke/3418/asus-zenbook-duo-ux481-review-the-dual-screen-beast/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aptopmedia.com/cn/highlights/nvidia-geforce-rtx-3070-laptop-140w-in-42-gameplay-videos-with-benchmarks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rant.com/mux-switch-gaming-laptops-what-use-it/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s3nYhww6kE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bestandworstever.blogspot.com/2012/11/best-60-second-economics-lesson-ever.html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0.png"/><Relationship Id="rId4" Type="http://schemas.openxmlformats.org/officeDocument/2006/relationships/diagramData" Target="../diagrams/data2.xml"/><Relationship Id="rId9" Type="http://schemas.openxmlformats.org/officeDocument/2006/relationships/hyperlink" Target="https://creativecommons.org/licenses/by/3.0/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10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hyperlink" Target="https://www.reddit.com/r/gamingpc/comments/e7ncjb/rgb_makes_computer_go_fas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scandobits.es/miscellaneous/historia-del-impresionante-resurgir-de-amd-y-de-como-intel-no-lo-vio-venir-acto1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-nc/3.0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://www.navigaweb.net/2017/02/quale-scegliere-tra-intel-core-i3-i5-e.html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0.png"/><Relationship Id="rId4" Type="http://schemas.openxmlformats.org/officeDocument/2006/relationships/diagramData" Target="../diagrams/data3.xml"/><Relationship Id="rId9" Type="http://schemas.openxmlformats.org/officeDocument/2006/relationships/hyperlink" Target="https://creativecommons.org/licenses/by-nc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BBA74-96B1-665A-D7C1-9B856ACE5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EBEBEB"/>
                </a:solidFill>
              </a:rPr>
              <a:t>WELCOMEEEEEEEEEEEEEEEEEEEEEEEEEEEEEEEEEEEEEEEEEEE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5D3B2-5B29-DC37-AF37-41071178C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0" r="22694" b="1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Pulchowk's IT club logo">
            <a:extLst>
              <a:ext uri="{FF2B5EF4-FFF2-40B4-BE49-F238E27FC236}">
                <a16:creationId xmlns:a16="http://schemas.microsoft.com/office/drawing/2014/main" id="{E587E8AF-57C4-CEDA-6F03-287338E3F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620" y="1435134"/>
            <a:ext cx="5051784" cy="3987732"/>
          </a:xfrm>
          <a:prstGeom prst="rect">
            <a:avLst/>
          </a:prstGeom>
        </p:spPr>
      </p:pic>
      <p:pic>
        <p:nvPicPr>
          <p:cNvPr id="3" name="Picture 2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0C387A20-C5B5-ADA4-D91C-0062C0AE6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5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40BAC-6B23-CE9C-FD61-1F571501C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Cores / Threads</a:t>
            </a: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5172C732-F7D1-2B35-2CC0-E09EA051D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907" r="31907"/>
          <a:stretch/>
        </p:blipFill>
        <p:spPr>
          <a:xfrm>
            <a:off x="7563742" y="679221"/>
            <a:ext cx="3980139" cy="5499555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8F89C-B3DD-EA2E-7725-343E11A1C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013692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What is a core? (</a:t>
            </a:r>
            <a:r>
              <a:rPr lang="en-US" sz="1500" dirty="0" err="1">
                <a:solidFill>
                  <a:srgbClr val="FFFFFF"/>
                </a:solidFill>
              </a:rPr>
              <a:t>Alikati</a:t>
            </a:r>
            <a:r>
              <a:rPr lang="en-US" sz="1500" dirty="0">
                <a:solidFill>
                  <a:srgbClr val="FFFFFF"/>
                </a:solidFill>
              </a:rPr>
              <a:t> theoretical)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Higher core is “generally” better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Core Count generally doesn’t matter much above 8c/ 16t for home workloads.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Not all applications utilize this availability of many cores So, “single-core” performance matters a lot too.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Generally useful for multitasking. Other use cases might include running multiple VMs,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06067-34C2-876A-54A3-E4EB258C9714}"/>
              </a:ext>
            </a:extLst>
          </p:cNvPr>
          <p:cNvSpPr txBox="1"/>
          <p:nvPr/>
        </p:nvSpPr>
        <p:spPr>
          <a:xfrm>
            <a:off x="8842500" y="5978721"/>
            <a:ext cx="270138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5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71C71E2F-5F8D-7B0F-8E58-3DD217857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7" name="Picture 6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95C9E7BC-40B6-715C-7120-34902A3699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56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A0D72-52C2-329B-BEEF-B9377F5D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Generation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D8B735-3CAF-9573-FDCE-F45FDF3A4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2443914"/>
            <a:ext cx="3980139" cy="197016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C5B212A-22A6-C2C6-8127-A5F38AF1BC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157927"/>
              </p:ext>
            </p:extLst>
          </p:nvPr>
        </p:nvGraphicFramePr>
        <p:xfrm>
          <a:off x="648931" y="2438400"/>
          <a:ext cx="5616216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ED8B74-0EA0-FB25-987E-850EB004A8C6}"/>
              </a:ext>
            </a:extLst>
          </p:cNvPr>
          <p:cNvSpPr/>
          <p:nvPr/>
        </p:nvSpPr>
        <p:spPr>
          <a:xfrm>
            <a:off x="7369628" y="4713514"/>
            <a:ext cx="4223657" cy="145142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See how this i3 beats i7 processor, is cheap, and also consumes less power (77 vs 58) while having same core </a:t>
            </a:r>
            <a:r>
              <a:rPr lang="en-US" sz="1600">
                <a:solidFill>
                  <a:schemeClr val="tx1"/>
                </a:solidFill>
              </a:rPr>
              <a:t>count and less frequency. </a:t>
            </a:r>
          </a:p>
        </p:txBody>
      </p:sp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1EEA8DAD-E191-3568-F2DE-EAD33534B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7FF39B64-1138-C0B1-1135-521CC30B3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40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E0C88-BCF6-A065-DBD9-7D31D58B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Benchmarks</a:t>
            </a: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BE413D7-D878-1AEC-7534-D2897AEC0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893" r="25893"/>
          <a:stretch/>
        </p:blipFill>
        <p:spPr>
          <a:xfrm>
            <a:off x="8129871" y="1074582"/>
            <a:ext cx="3414010" cy="4708833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577F4CC-9588-A2B6-C2AB-F6F45C432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As we saw in last slide, benchmarks give estimates.</a:t>
            </a:r>
          </a:p>
          <a:p>
            <a:r>
              <a:rPr lang="en-US" dirty="0">
                <a:solidFill>
                  <a:srgbClr val="FFFFFF"/>
                </a:solidFill>
              </a:rPr>
              <a:t>But, be cautious.</a:t>
            </a:r>
          </a:p>
          <a:p>
            <a:r>
              <a:rPr lang="en-US" dirty="0">
                <a:solidFill>
                  <a:srgbClr val="FFFFFF"/>
                </a:solidFill>
              </a:rPr>
              <a:t>Some benchmarks may perform better on certain hardware</a:t>
            </a:r>
          </a:p>
          <a:p>
            <a:r>
              <a:rPr lang="en-US" dirty="0">
                <a:solidFill>
                  <a:srgbClr val="FFFFFF"/>
                </a:solidFill>
              </a:rPr>
              <a:t>More effective in comparing devices that were released near the same time</a:t>
            </a:r>
          </a:p>
          <a:p>
            <a:r>
              <a:rPr lang="en-US" dirty="0">
                <a:solidFill>
                  <a:srgbClr val="FFFFFF"/>
                </a:solidFill>
              </a:rPr>
              <a:t>Doesn’t always show the real-world performance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8EBF7-3899-8C20-6C4B-1D06358F2214}"/>
              </a:ext>
            </a:extLst>
          </p:cNvPr>
          <p:cNvSpPr txBox="1"/>
          <p:nvPr/>
        </p:nvSpPr>
        <p:spPr>
          <a:xfrm>
            <a:off x="8650140" y="5583360"/>
            <a:ext cx="289374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957C1F4E-7339-8C85-6824-9D0D45BBE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EE1229A7-491A-B75E-5ED7-40C40B7F5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1FA7-9C37-CB02-B038-DA7395F5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/>
              <a:t>Type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1CF8E8-3809-4B79-ADEA-57B77FFFE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9">
            <a:extLst>
              <a:ext uri="{FF2B5EF4-FFF2-40B4-BE49-F238E27FC236}">
                <a16:creationId xmlns:a16="http://schemas.microsoft.com/office/drawing/2014/main" id="{AC78ED9A-A000-47CC-824F-C8C0CC5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373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GPU vs iGPU ¿Cómo sacarle el máximo rendimiento? PASO a PASO">
            <a:extLst>
              <a:ext uri="{FF2B5EF4-FFF2-40B4-BE49-F238E27FC236}">
                <a16:creationId xmlns:a16="http://schemas.microsoft.com/office/drawing/2014/main" id="{EA11EBED-A2A5-D79B-3BF1-E032474E7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59" r="-2" b="-2"/>
          <a:stretch/>
        </p:blipFill>
        <p:spPr>
          <a:xfrm>
            <a:off x="6902956" y="806365"/>
            <a:ext cx="4479038" cy="5095720"/>
          </a:xfrm>
          <a:prstGeom prst="rect">
            <a:avLst/>
          </a:prstGeom>
          <a:effectLst/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15158EE-2B51-42AF-83FF-5560D5B86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C365C86-9AA1-F2E0-D742-AB9888D1CD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482328"/>
              </p:ext>
            </p:extLst>
          </p:nvPr>
        </p:nvGraphicFramePr>
        <p:xfrm>
          <a:off x="483830" y="869950"/>
          <a:ext cx="4944151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A2062A9A-FFF6-7CAE-F4FB-85069D254E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53C4598-C8C7-997B-B2CF-02A1486344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21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59828-61B3-0688-19F8-59A5212E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56" y="391885"/>
            <a:ext cx="3108626" cy="748067"/>
          </a:xfrm>
        </p:spPr>
        <p:txBody>
          <a:bodyPr anchor="b">
            <a:normAutofit fontScale="90000"/>
          </a:bodyPr>
          <a:lstStyle/>
          <a:p>
            <a:r>
              <a:rPr lang="en-US" sz="4400" b="1" dirty="0">
                <a:solidFill>
                  <a:srgbClr val="EBEBEB"/>
                </a:solidFill>
              </a:rPr>
              <a:t>Cache</a:t>
            </a: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060B-D756-29DF-3278-826D18940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26" y="1141986"/>
            <a:ext cx="3108057" cy="38545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</a:rPr>
              <a:t>Whats</a:t>
            </a:r>
            <a:r>
              <a:rPr lang="en-US" sz="2400" dirty="0">
                <a:solidFill>
                  <a:srgbClr val="FFFFFF"/>
                </a:solidFill>
              </a:rPr>
              <a:t> a cache?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Suitcase= Storage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Rack = RAM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Stand = Cache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Chair/ Bed = Register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Higher cache Better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L1 &gt;= 256KB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L2 &gt;= 1MB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L3 &gt;= 8MB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BCEBB62-6A32-4146-30EF-88A1C7B1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2004280"/>
            <a:ext cx="6495847" cy="3459039"/>
          </a:xfrm>
          <a:prstGeom prst="rect">
            <a:avLst/>
          </a:prstGeom>
          <a:effectLst/>
        </p:spPr>
      </p:pic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EDD5987E-9ABF-5255-4FFB-C431A93FC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C8C479E9-1769-4A19-6EB9-E0DC3681F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37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62CD8-499B-66AD-F131-279BD7CB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Frequency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2FDF50-DF77-24F8-E496-2EE07E7AD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81529" y="1714412"/>
            <a:ext cx="3892980" cy="3059057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3BBF-74D3-6390-DC17-134631319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Rate at which the CPU operates. </a:t>
            </a:r>
          </a:p>
          <a:p>
            <a:r>
              <a:rPr lang="en-US" dirty="0">
                <a:solidFill>
                  <a:srgbClr val="FFFFFF"/>
                </a:solidFill>
              </a:rPr>
              <a:t>The higher the better</a:t>
            </a:r>
          </a:p>
          <a:p>
            <a:r>
              <a:rPr lang="en-US" dirty="0">
                <a:solidFill>
                  <a:srgbClr val="FFFFFF"/>
                </a:solidFill>
              </a:rPr>
              <a:t>Burst/ Boost Frequency vs Base frequency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Yes, there are many more important points than these. But this much should suffice.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0F40A-5D4F-AB3D-1266-34277CC011C5}"/>
              </a:ext>
            </a:extLst>
          </p:cNvPr>
          <p:cNvSpPr txBox="1"/>
          <p:nvPr/>
        </p:nvSpPr>
        <p:spPr>
          <a:xfrm>
            <a:off x="8122331" y="4890181"/>
            <a:ext cx="3414712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5" name="Picture 4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B3AF4BA9-2C0C-41F2-8C0D-01CC4D17C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2732307E-B324-07B1-30D3-9B1E23DFD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537-5297-7568-4514-7EA8021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Practical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A08CA-415C-9593-00ED-2C98BC3F4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838829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C80CB419-A95A-97FD-E398-7EBB9BC49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8B46FE8-EC4F-4A1A-F841-5AA37F75A6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3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B7AD-0E0F-AF3C-EC47-96A248C5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55EF28-EBEF-D226-5873-CC959EB4A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18" y="139349"/>
            <a:ext cx="5590256" cy="6579302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01BA24-E83D-9FE7-62BB-753D57614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9" y="126959"/>
            <a:ext cx="5447184" cy="6604081"/>
          </a:xfrm>
          <a:prstGeom prst="rect">
            <a:avLst/>
          </a:prstGeom>
        </p:spPr>
      </p:pic>
      <p:pic>
        <p:nvPicPr>
          <p:cNvPr id="3" name="Picture 2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DDE1EA87-E845-A507-3C28-D4FF73054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A0B882D-4FEF-4E28-9811-11D57386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202B4-A3E6-A7EF-7266-4E510361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>
              <a:lnSpc>
                <a:spcPct val="90000"/>
              </a:lnSpc>
              <a:spcAft>
                <a:spcPts val="800"/>
              </a:spcAft>
            </a:pPr>
            <a:r>
              <a:rPr lang="en-US" sz="45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You might be hoping to see RAM next don’t you? </a:t>
            </a:r>
            <a:br>
              <a:rPr lang="en-US" sz="45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5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5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Heehehehehehhehe, Next is..</a:t>
            </a:r>
            <a:br>
              <a:rPr lang="en-US" sz="45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5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A6D14-0849-4180-8DEF-F2F6BF123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3A42B54B-4546-4695-AA70-E002D75FE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B737482F-7EEA-1A07-5F5F-058981BDA3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56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655918"/>
            <a:ext cx="9404723" cy="1400530"/>
          </a:xfrm>
        </p:spPr>
        <p:txBody>
          <a:bodyPr/>
          <a:lstStyle/>
          <a:p>
            <a:r>
              <a:rPr lang="en-US" dirty="0"/>
              <a:t>LETS HAVE A QUIZ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467853"/>
            <a:ext cx="11133784" cy="4937429"/>
          </a:xfrm>
        </p:spPr>
        <p:txBody>
          <a:bodyPr>
            <a:normAutofit/>
          </a:bodyPr>
          <a:lstStyle/>
          <a:p>
            <a:r>
              <a:rPr lang="en-US" sz="4000" dirty="0"/>
              <a:t>WHICH PROCESSOR SHOULD PERFORM BETTER IN HIGH WORKLOAD?</a:t>
            </a:r>
          </a:p>
          <a:p>
            <a:endParaRPr lang="en-US" sz="4000" dirty="0"/>
          </a:p>
          <a:p>
            <a:r>
              <a:rPr lang="en-US" sz="4000" dirty="0"/>
              <a:t>RYZEN 5800U or </a:t>
            </a:r>
          </a:p>
          <a:p>
            <a:r>
              <a:rPr lang="en-US" sz="4000" dirty="0"/>
              <a:t>RYZEN 5800H?</a:t>
            </a:r>
          </a:p>
          <a:p>
            <a:endParaRPr lang="en-US" sz="4000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BFB7DEAE-8290-70B9-FB73-A15721BC9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2A04E26-8A70-CDC4-DA5D-1E788EFBC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8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0893355F-3E5F-8A68-CDB4-A342E25A1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20" r="7447" b="-3"/>
          <a:stretch/>
        </p:blipFill>
        <p:spPr>
          <a:xfrm>
            <a:off x="7563742" y="680542"/>
            <a:ext cx="3980139" cy="5496912"/>
          </a:xfrm>
          <a:prstGeom prst="rect">
            <a:avLst/>
          </a:prstGeom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6E60-7F66-02C2-EE01-46E41369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guff gaffs, we will look at components from a consumer/ enthusiast POV rather than the designer or engineer’s POV which you have been doing from the day you join an engineering college.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points we elaborate on are focused on majority of user’s demands so don’t be sad If you don’t see components that exist and we didn’t mention.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99035EF2-929A-23F4-8DFC-285DE97D3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2" name="Picture 1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E0934112-52FB-B5B0-FFBB-38E3142C7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9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E419A-B5E8-7C70-8C70-EFD2BA97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Component that you need the most</a:t>
            </a:r>
            <a:endParaRPr lang="en-US" sz="8000" b="0" i="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6CA8-3724-D9B6-4CCB-BF0E1133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505" y="4762866"/>
            <a:ext cx="10260990" cy="1463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8800" b="1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GPU</a:t>
            </a:r>
            <a:endParaRPr lang="en-US" sz="8800" b="1" i="0" kern="1200" cap="all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9A81AFA6-AA2F-1D56-92E5-241CB79458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53884778-38E3-18A9-CAB6-646C487CE1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47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11B0-F412-52E4-F830-A71DC7C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>
            <a:normAutofit/>
          </a:bodyPr>
          <a:lstStyle/>
          <a:p>
            <a:r>
              <a:rPr lang="en-US" b="1" kern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to know about GPUs?</a:t>
            </a:r>
            <a:endParaRPr lang="en-US"/>
          </a:p>
        </p:txBody>
      </p:sp>
      <p:pic>
        <p:nvPicPr>
          <p:cNvPr id="5" name="Picture 4" descr="Internet Ninja: What graphics card do I need for HDR and what PC games ...">
            <a:extLst>
              <a:ext uri="{FF2B5EF4-FFF2-40B4-BE49-F238E27FC236}">
                <a16:creationId xmlns:a16="http://schemas.microsoft.com/office/drawing/2014/main" id="{D215D184-5FD4-60E7-3E15-E596E36F5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76" r="26776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1B52-87CE-3770-94AB-B00D137B8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8" y="2438400"/>
            <a:ext cx="3307744" cy="3809999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Right Guess, The price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 generation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 Architecture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AMD vs Nvidia (Intel is just getting started.)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VRAM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TGP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AB5AF687-7FAC-0752-7368-A7399914F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C9635396-A853-18DD-4A6E-EAB0EAEB4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97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9989-0480-24DF-39C6-F44B488B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038" y="1217095"/>
            <a:ext cx="4767471" cy="1641986"/>
          </a:xfrm>
        </p:spPr>
        <p:txBody>
          <a:bodyPr>
            <a:normAutofit/>
          </a:bodyPr>
          <a:lstStyle/>
          <a:p>
            <a:r>
              <a:rPr lang="en-US" dirty="0"/>
              <a:t>Generation</a:t>
            </a:r>
          </a:p>
        </p:txBody>
      </p:sp>
      <p:pic>
        <p:nvPicPr>
          <p:cNvPr id="5" name="Picture 4" descr="Curious discussion about GTX 1080 Ti versus RTX 3060 - iGamesNews">
            <a:extLst>
              <a:ext uri="{FF2B5EF4-FFF2-40B4-BE49-F238E27FC236}">
                <a16:creationId xmlns:a16="http://schemas.microsoft.com/office/drawing/2014/main" id="{D438B497-3D32-20DF-A6E2-61D8605B8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9" t="1058" r="9827"/>
          <a:stretch/>
        </p:blipFill>
        <p:spPr>
          <a:xfrm>
            <a:off x="428171" y="1451432"/>
            <a:ext cx="5245936" cy="46735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6FC9-CE7F-F293-732F-53A19C1A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467" y="2090057"/>
            <a:ext cx="4767471" cy="3809999"/>
          </a:xfrm>
        </p:spPr>
        <p:txBody>
          <a:bodyPr>
            <a:normAutofit/>
          </a:bodyPr>
          <a:lstStyle/>
          <a:p>
            <a:r>
              <a:rPr lang="en-US" dirty="0"/>
              <a:t>Each generation GPU improves a lot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Power Consumption</a:t>
            </a:r>
          </a:p>
          <a:p>
            <a:r>
              <a:rPr lang="en-US" dirty="0"/>
              <a:t>Capabilities (FSR, Ray Tracing,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More improvement than CPU per generation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57120C6A-F035-9178-25A9-3BE965FED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4BBD1A0B-5812-22B3-C715-955065FBE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9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2908-FB9D-ED3D-C5C1-CBEE9966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838" y="1130009"/>
            <a:ext cx="4767471" cy="1641986"/>
          </a:xfrm>
        </p:spPr>
        <p:txBody>
          <a:bodyPr>
            <a:normAutofit/>
          </a:bodyPr>
          <a:lstStyle/>
          <a:p>
            <a:r>
              <a:rPr lang="en-US" dirty="0"/>
              <a:t>NVIDIA vs AMD</a:t>
            </a:r>
          </a:p>
        </p:txBody>
      </p:sp>
      <p:pic>
        <p:nvPicPr>
          <p:cNvPr id="5" name="Picture 4" descr="AMD vs NVIDIA rekabeti ne durumda? Devler kapışıyor - ShiftDelete.Net">
            <a:extLst>
              <a:ext uri="{FF2B5EF4-FFF2-40B4-BE49-F238E27FC236}">
                <a16:creationId xmlns:a16="http://schemas.microsoft.com/office/drawing/2014/main" id="{A66FF9FB-3ADF-DA27-F8A8-61C26B4C0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02" t="966" r="27234" b="-966"/>
          <a:stretch/>
        </p:blipFill>
        <p:spPr>
          <a:xfrm>
            <a:off x="-268515" y="94353"/>
            <a:ext cx="6825529" cy="67636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68508-AFD8-DBBA-FDBB-E907B13C0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782" y="1952172"/>
            <a:ext cx="4948899" cy="444137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Keep intel GPUs side for now.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In present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AMD -&gt; More VRAM-&gt; Combined with AMD CPU can give a good advantage -&gt; Technologies like SAM, FSRR, etc.-&gt; Cheaper in budget and mid-range sector in US.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NVIDIA -&gt; Better availability-&gt; Better support on different OS-&gt; Cheaper in Nepal -&gt; Better for more technical works (AI / ML, scientific simulation) -&gt; Better Ray Tracing -&gt; DLSS and other technologies (Reflex, Shield, etc.)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Answer: Prefer Nvidia if you are in Nepal. It depends if you are in America.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8CFF8AFD-CBAF-7C22-0255-95BD323B1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41BA639E-BD34-29B6-2C37-11B36BE28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76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DC800-3BE5-7BD6-B0B7-C6CE2AACF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1931" y="1650147"/>
            <a:ext cx="4638903" cy="1400530"/>
          </a:xfrm>
        </p:spPr>
        <p:txBody>
          <a:bodyPr>
            <a:normAutofit/>
          </a:bodyPr>
          <a:lstStyle/>
          <a:p>
            <a:r>
              <a:rPr lang="en-US" dirty="0"/>
              <a:t>VRAM (Video RAM)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w to Increase Allocated Ram/Video Memory (VRAM) for Intel Graphics ...">
            <a:extLst>
              <a:ext uri="{FF2B5EF4-FFF2-40B4-BE49-F238E27FC236}">
                <a16:creationId xmlns:a16="http://schemas.microsoft.com/office/drawing/2014/main" id="{5533508A-1D82-BC82-89CC-8B3E83A55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7" t="-847" r="37331" b="741"/>
          <a:stretch/>
        </p:blipFill>
        <p:spPr>
          <a:xfrm>
            <a:off x="50803" y="-65304"/>
            <a:ext cx="6360539" cy="686526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143B5-1401-3860-6DE8-D55826E18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950" y="3199547"/>
            <a:ext cx="4638903" cy="4195481"/>
          </a:xfrm>
        </p:spPr>
        <p:txBody>
          <a:bodyPr>
            <a:normAutofit/>
          </a:bodyPr>
          <a:lstStyle/>
          <a:p>
            <a:r>
              <a:rPr lang="en-US" dirty="0"/>
              <a:t>Like RAM but used for video processing</a:t>
            </a:r>
          </a:p>
          <a:p>
            <a:r>
              <a:rPr lang="en-US" dirty="0"/>
              <a:t>Less VRAM -&gt; no way to use the app</a:t>
            </a:r>
          </a:p>
          <a:p>
            <a:r>
              <a:rPr lang="en-US" dirty="0"/>
              <a:t>4gB should be a minimum</a:t>
            </a:r>
          </a:p>
          <a:p>
            <a:r>
              <a:rPr lang="en-US" dirty="0"/>
              <a:t>For games, for multiple displays, for software like </a:t>
            </a:r>
            <a:r>
              <a:rPr lang="en-US" dirty="0" err="1"/>
              <a:t>Etabs</a:t>
            </a:r>
            <a:r>
              <a:rPr lang="en-US" dirty="0"/>
              <a:t>, </a:t>
            </a:r>
            <a:r>
              <a:rPr lang="en-US" dirty="0" err="1"/>
              <a:t>Matlab</a:t>
            </a:r>
            <a:r>
              <a:rPr lang="en-US" dirty="0"/>
              <a:t>, for everything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8646FEA7-98AA-F825-8674-10150C2AC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CCC84B10-3F38-F625-591D-D4D89AB89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0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2F2D0-B264-7AF5-244A-390A4069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7C7D-74D4-3B28-90DB-9CAA058BF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3" r="-2" b="4589"/>
          <a:stretch/>
        </p:blipFill>
        <p:spPr>
          <a:xfrm>
            <a:off x="20" y="10"/>
            <a:ext cx="4971902" cy="2285990"/>
          </a:xfrm>
          <a:custGeom>
            <a:avLst/>
            <a:gdLst/>
            <a:ahLst/>
            <a:cxnLst/>
            <a:rect l="l" t="t" r="r" b="b"/>
            <a:pathLst>
              <a:path w="4971922" h="2286000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9404" y="2286000"/>
                </a:lnTo>
                <a:lnTo>
                  <a:pt x="0" y="2286000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ABA6D0-44A9-955D-F132-58D100354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8" r="-1" b="2883"/>
          <a:stretch/>
        </p:blipFill>
        <p:spPr>
          <a:xfrm>
            <a:off x="20" y="2286000"/>
            <a:ext cx="4754866" cy="2286000"/>
          </a:xfrm>
          <a:custGeom>
            <a:avLst/>
            <a:gdLst/>
            <a:ahLst/>
            <a:cxnLst/>
            <a:rect l="l" t="t" r="r" b="b"/>
            <a:pathLst>
              <a:path w="4754886" h="2286000">
                <a:moveTo>
                  <a:pt x="0" y="0"/>
                </a:moveTo>
                <a:lnTo>
                  <a:pt x="4739404" y="0"/>
                </a:lnTo>
                <a:lnTo>
                  <a:pt x="4737942" y="32004"/>
                </a:lnTo>
                <a:lnTo>
                  <a:pt x="4733067" y="181509"/>
                </a:lnTo>
                <a:lnTo>
                  <a:pt x="4728865" y="331013"/>
                </a:lnTo>
                <a:lnTo>
                  <a:pt x="4724831" y="479146"/>
                </a:lnTo>
                <a:lnTo>
                  <a:pt x="4722982" y="625221"/>
                </a:lnTo>
                <a:lnTo>
                  <a:pt x="4720965" y="771297"/>
                </a:lnTo>
                <a:lnTo>
                  <a:pt x="4719956" y="915315"/>
                </a:lnTo>
                <a:lnTo>
                  <a:pt x="4720965" y="1057961"/>
                </a:lnTo>
                <a:lnTo>
                  <a:pt x="4720965" y="1199236"/>
                </a:lnTo>
                <a:lnTo>
                  <a:pt x="4722982" y="1339139"/>
                </a:lnTo>
                <a:lnTo>
                  <a:pt x="4726007" y="1476299"/>
                </a:lnTo>
                <a:lnTo>
                  <a:pt x="4728865" y="1612087"/>
                </a:lnTo>
                <a:lnTo>
                  <a:pt x="4732059" y="1745133"/>
                </a:lnTo>
                <a:lnTo>
                  <a:pt x="4736933" y="1877492"/>
                </a:lnTo>
                <a:lnTo>
                  <a:pt x="4742144" y="2007793"/>
                </a:lnTo>
                <a:lnTo>
                  <a:pt x="4746850" y="2135352"/>
                </a:lnTo>
                <a:lnTo>
                  <a:pt x="4754886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2702-2947-40E8-B80C-947123BC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Yes, now let me introduce you all to an important term. BOTTLENECK</a:t>
            </a:r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r>
              <a:rPr lang="en-US" dirty="0"/>
              <a:t>When one component is so slow that other faster components suffer and have to wait for that slow component. Like me in every group project and teamwork.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5AD5F-62A5-AC4F-30FF-4ED40DBD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r="25927" b="-1"/>
          <a:stretch/>
        </p:blipFill>
        <p:spPr>
          <a:xfrm>
            <a:off x="20" y="4572000"/>
            <a:ext cx="4973079" cy="2286000"/>
          </a:xfrm>
          <a:custGeom>
            <a:avLst/>
            <a:gdLst/>
            <a:ahLst/>
            <a:cxnLst/>
            <a:rect l="l" t="t" r="r" b="b"/>
            <a:pathLst>
              <a:path w="4973099" h="2286000">
                <a:moveTo>
                  <a:pt x="0" y="0"/>
                </a:moveTo>
                <a:lnTo>
                  <a:pt x="4754887" y="0"/>
                </a:lnTo>
                <a:lnTo>
                  <a:pt x="4760130" y="98298"/>
                </a:lnTo>
                <a:lnTo>
                  <a:pt x="4774249" y="336956"/>
                </a:lnTo>
                <a:lnTo>
                  <a:pt x="4789041" y="566013"/>
                </a:lnTo>
                <a:lnTo>
                  <a:pt x="4805346" y="782726"/>
                </a:lnTo>
                <a:lnTo>
                  <a:pt x="4822323" y="989838"/>
                </a:lnTo>
                <a:lnTo>
                  <a:pt x="4840644" y="1181862"/>
                </a:lnTo>
                <a:lnTo>
                  <a:pt x="4858630" y="1362227"/>
                </a:lnTo>
                <a:lnTo>
                  <a:pt x="4876615" y="1528191"/>
                </a:lnTo>
                <a:lnTo>
                  <a:pt x="4893592" y="1680438"/>
                </a:lnTo>
                <a:lnTo>
                  <a:pt x="4909729" y="1815541"/>
                </a:lnTo>
                <a:lnTo>
                  <a:pt x="4925025" y="1937613"/>
                </a:lnTo>
                <a:lnTo>
                  <a:pt x="4937800" y="2040483"/>
                </a:lnTo>
                <a:lnTo>
                  <a:pt x="4949902" y="2126894"/>
                </a:lnTo>
                <a:lnTo>
                  <a:pt x="4967216" y="2245538"/>
                </a:lnTo>
                <a:lnTo>
                  <a:pt x="4973099" y="2286000"/>
                </a:lnTo>
                <a:lnTo>
                  <a:pt x="4075210" y="2286000"/>
                </a:lnTo>
                <a:lnTo>
                  <a:pt x="0" y="2286000"/>
                </a:lnTo>
                <a:close/>
              </a:path>
            </a:pathLst>
          </a:custGeom>
        </p:spPr>
      </p:pic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B35D2994-8CF9-658E-6BEF-3B948C6C1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90AF7A0-AA9C-E4D5-F4E8-35837CC91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537-5297-7568-4514-7EA8021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Practical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A08CA-415C-9593-00ED-2C98BC3F49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FCE347D8-4A37-1C65-2654-7908AF541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8B819C8B-348E-99D3-C76D-D8E5597D71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50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AF4A-3CBE-B4EB-B6D9-3EE782CF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C33473-ADAE-3704-56B1-19132E008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28" y="263145"/>
            <a:ext cx="5405617" cy="641429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BF1D480-785E-36C6-A319-78CA1481A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75" y="276908"/>
            <a:ext cx="5405617" cy="6386763"/>
          </a:xfrm>
          <a:prstGeom prst="rect">
            <a:avLst/>
          </a:prstGeom>
        </p:spPr>
      </p:pic>
      <p:pic>
        <p:nvPicPr>
          <p:cNvPr id="3" name="Picture 2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4F2AE171-1A0C-A76E-0207-09F6562FD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55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dirty="0"/>
              <a:t>GPU IS MOST IMPORTANT FOR WHICH OF THESE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243889"/>
            <a:ext cx="11133784" cy="4161393"/>
          </a:xfrm>
        </p:spPr>
        <p:txBody>
          <a:bodyPr>
            <a:normAutofit/>
          </a:bodyPr>
          <a:lstStyle/>
          <a:p>
            <a:r>
              <a:rPr lang="en-US" sz="4000" dirty="0"/>
              <a:t>WEB DEVELOPMENT</a:t>
            </a:r>
          </a:p>
          <a:p>
            <a:r>
              <a:rPr lang="en-US" sz="4000" dirty="0"/>
              <a:t>BROWSING</a:t>
            </a:r>
          </a:p>
          <a:p>
            <a:r>
              <a:rPr lang="en-US" sz="4000" dirty="0"/>
              <a:t>WATCHING MOVIES</a:t>
            </a:r>
          </a:p>
          <a:p>
            <a:r>
              <a:rPr lang="en-US" sz="4000" dirty="0"/>
              <a:t>GAMING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4D2D1671-F3AC-82F7-5A73-4C5236425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43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dirty="0"/>
              <a:t>What is the latest generation of Intel Processors available in Nepal?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243889"/>
            <a:ext cx="11133784" cy="4161393"/>
          </a:xfrm>
        </p:spPr>
        <p:txBody>
          <a:bodyPr>
            <a:normAutofit/>
          </a:bodyPr>
          <a:lstStyle/>
          <a:p>
            <a:r>
              <a:rPr lang="en-US" sz="4000" dirty="0"/>
              <a:t>15</a:t>
            </a:r>
            <a:r>
              <a:rPr lang="en-US" sz="4000" baseline="30000" dirty="0"/>
              <a:t>th</a:t>
            </a:r>
            <a:r>
              <a:rPr lang="en-US" sz="4000" dirty="0"/>
              <a:t> generation (Arrow Lake)</a:t>
            </a:r>
          </a:p>
          <a:p>
            <a:r>
              <a:rPr lang="en-US" sz="4000" dirty="0"/>
              <a:t>14</a:t>
            </a:r>
            <a:r>
              <a:rPr lang="en-US" sz="4000" baseline="30000" dirty="0"/>
              <a:t>th</a:t>
            </a:r>
            <a:r>
              <a:rPr lang="en-US" sz="4000" dirty="0"/>
              <a:t> generation (Meteor Lake)</a:t>
            </a:r>
          </a:p>
          <a:p>
            <a:r>
              <a:rPr lang="en-US" sz="4000" dirty="0"/>
              <a:t>13</a:t>
            </a:r>
            <a:r>
              <a:rPr lang="en-US" sz="4000" baseline="30000" dirty="0"/>
              <a:t>th</a:t>
            </a:r>
            <a:r>
              <a:rPr lang="en-US" sz="4000" dirty="0"/>
              <a:t> generation (Raptor Lake)</a:t>
            </a:r>
          </a:p>
          <a:p>
            <a:r>
              <a:rPr lang="en-US" sz="4000" dirty="0"/>
              <a:t>12</a:t>
            </a:r>
            <a:r>
              <a:rPr lang="en-US" sz="4000" baseline="30000" dirty="0"/>
              <a:t>th</a:t>
            </a:r>
            <a:r>
              <a:rPr lang="en-US" sz="4000" dirty="0"/>
              <a:t> generation (Alder Lake)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E4A59D24-A6F1-4AA3-86E5-8ADAAED0A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5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6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251E2-25C7-B7EE-99B5-28897E33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87" y="389780"/>
            <a:ext cx="6073417" cy="162232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EBEBEB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SOME initial questions</a:t>
            </a:r>
            <a:endParaRPr lang="en-US" sz="4800" b="1">
              <a:solidFill>
                <a:srgbClr val="EBEBEB"/>
              </a:solidFill>
              <a:latin typeface="Calibri"/>
              <a:cs typeface="Times New Roman"/>
            </a:endParaRPr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37" name="Freeform: Shape 30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oy, vector graphics, doll&#10;&#10;Description automatically generated">
            <a:extLst>
              <a:ext uri="{FF2B5EF4-FFF2-40B4-BE49-F238E27FC236}">
                <a16:creationId xmlns:a16="http://schemas.microsoft.com/office/drawing/2014/main" id="{733E7F9F-2A77-9F41-4B63-F573924DF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861" r="22861"/>
          <a:stretch/>
        </p:blipFill>
        <p:spPr>
          <a:xfrm>
            <a:off x="7563742" y="679170"/>
            <a:ext cx="3980139" cy="5499656"/>
          </a:xfrm>
          <a:prstGeom prst="rect">
            <a:avLst/>
          </a:prstGeom>
          <a:effectLst/>
        </p:spPr>
      </p:pic>
      <p:sp>
        <p:nvSpPr>
          <p:cNvPr id="38" name="Rectangle 32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6CDD9E8-D6E9-479D-930E-E15E108F2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21" y="1472144"/>
            <a:ext cx="6756389" cy="51062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FFFFFF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 What your current CPU generation?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FFFFFF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Why did you choose/ not choose to buy GPU?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FFFFFF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What’s your screen type(IPS, OLED or TN)?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FFFFFF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Do you need an SSD, a RAM upgrade, or an entire PC change for making your PC faster?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FFFFFF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Would you choose MAC or Windows?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24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rgbClr val="FFFFFF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If you know the answers for most of these questions with logic and good explainable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 panose="020F0502020204030204" pitchFamily="34" charset="0"/>
                <a:cs typeface="Times New Roman"/>
              </a:rPr>
              <a:t>reasoning</a:t>
            </a:r>
            <a:r>
              <a:rPr lang="en-US" sz="2400" dirty="0">
                <a:solidFill>
                  <a:srgbClr val="FFFFFF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, then you wont learn much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 panose="020F0502020204030204" pitchFamily="34" charset="0"/>
                <a:cs typeface="Times New Roman"/>
              </a:rPr>
              <a:t>here</a:t>
            </a:r>
            <a:r>
              <a:rPr lang="en-US" sz="2400" dirty="0">
                <a:solidFill>
                  <a:srgbClr val="FFFFFF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.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en-US" sz="2400" dirty="0">
              <a:solidFill>
                <a:srgbClr val="FFFFFF"/>
              </a:solidFill>
              <a:effectLst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5ADAB-5DFA-2495-E358-BA93A63141F0}"/>
              </a:ext>
            </a:extLst>
          </p:cNvPr>
          <p:cNvSpPr txBox="1"/>
          <p:nvPr/>
        </p:nvSpPr>
        <p:spPr>
          <a:xfrm>
            <a:off x="8672582" y="5978771"/>
            <a:ext cx="287129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A49540C2-D883-8B47-8DAB-C35273864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3" name="Picture 2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DB8C3E4C-EE2B-04AE-0CC5-BFF5DF433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2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E419A-B5E8-7C70-8C70-EFD2BA97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Well, Now lets go RAM</a:t>
            </a: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4" descr="What is DDR4 RAM, What Will It Do For PCs, When Will It Be Released ...">
            <a:extLst>
              <a:ext uri="{FF2B5EF4-FFF2-40B4-BE49-F238E27FC236}">
                <a16:creationId xmlns:a16="http://schemas.microsoft.com/office/drawing/2014/main" id="{F96D96A9-674F-D0E0-320B-B8D47289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" y="2559810"/>
            <a:ext cx="5451627" cy="363896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6CA8-3724-D9B6-4CCB-BF0E1133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7032" y="3527995"/>
            <a:ext cx="5122606" cy="36586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9600" b="1" i="0" kern="1200" cap="all" dirty="0">
                <a:latin typeface="+mj-lt"/>
                <a:ea typeface="+mj-ea"/>
                <a:cs typeface="+mj-cs"/>
              </a:rPr>
              <a:t>RAM</a:t>
            </a:r>
            <a:endParaRPr lang="en-US" sz="9600" b="1" i="0" kern="1200" cap="all" dirty="0">
              <a:latin typeface="+mj-lt"/>
            </a:endParaRPr>
          </a:p>
        </p:txBody>
      </p:sp>
      <p:pic>
        <p:nvPicPr>
          <p:cNvPr id="5" name="Picture 4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44E0BD20-122C-F2C1-97A0-DE6EC77B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328917BB-3F34-C667-3789-97F89B1FD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811B0-F412-52E4-F830-A71DC7C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marL="0" marR="0">
              <a:spcBef>
                <a:spcPts val="200"/>
              </a:spcBef>
              <a:spcAft>
                <a:spcPts val="0"/>
              </a:spcAft>
            </a:pPr>
            <a:r>
              <a:rPr lang="en-US" b="1">
                <a:solidFill>
                  <a:srgbClr val="EBEBEB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to look for?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598665-9B63-A79B-0BA0-076408DB6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62871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E8A10D65-E3C8-526C-9F2E-A66C13B10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775CDE45-5A08-46BD-33FC-FDE70C15E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7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81306-EB44-C774-4D46-29061A491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DDR (double data rate)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797016-93D9-E758-81BB-A11E5DD28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42937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7FE7FBCE-C07F-61EB-5E23-332D0A4D3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F9F3BEC6-86FC-BD51-74F9-34137EE1D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73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04FAC-BF25-B931-6834-7488B86A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How much?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0573A9-15D1-1C84-AA9D-67E50AF9E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46253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74BB6412-2107-8831-BECA-FA6F0C12D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00994606-8054-4606-079B-69CB5E4412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43387-0F84-BE5B-9BBD-4574BDDF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Frequency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D475B9-050C-46C7-87C3-C1D5EE523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10800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94B83F95-ED05-74BD-C4B7-C20BE95C12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69FB0EA4-DACC-EA12-5332-368892C9B6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98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3614A-FE44-53E1-DE90-FEE5763D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Rank (X8 or x16)? (Very nerdy)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276C8A-D44F-2E51-1B1E-E65164375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80128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257C12DA-F1C4-00A3-58EC-99C31764C2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C4B9DC25-9E05-AAA7-16CC-5D93E684AB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4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E0494-7ABF-1389-B0A4-FA0B7DD0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Channel</a:t>
            </a: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6" name="Picture 46" descr="Tudo o que você precisa saber sobre Dual Channel | Blog de Hardware ...">
            <a:extLst>
              <a:ext uri="{FF2B5EF4-FFF2-40B4-BE49-F238E27FC236}">
                <a16:creationId xmlns:a16="http://schemas.microsoft.com/office/drawing/2014/main" id="{87CD16A3-B954-1756-746F-03A9E5A1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559809"/>
            <a:ext cx="5451627" cy="3638961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200E6F-2007-1345-0ADB-030A7FEF90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2012473"/>
              </p:ext>
            </p:extLst>
          </p:nvPr>
        </p:nvGraphicFramePr>
        <p:xfrm>
          <a:off x="648931" y="2548281"/>
          <a:ext cx="5122606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7E32779C-A3CF-30B1-9328-77B217BAB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BE9CDDF8-6719-5D36-D8B4-5D3989D22A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89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537-5297-7568-4514-7EA8021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Practical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A08CA-415C-9593-00ED-2C98BC3F4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602686"/>
              </p:ext>
            </p:extLst>
          </p:nvPr>
        </p:nvGraphicFramePr>
        <p:xfrm>
          <a:off x="1103313" y="2052919"/>
          <a:ext cx="7875588" cy="3319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5561ABE7-6AE1-3639-FD28-78E3817E2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FD664FA3-8C05-FC4A-1F46-4CF145DDA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63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40" y="663175"/>
            <a:ext cx="9404723" cy="1400530"/>
          </a:xfrm>
        </p:spPr>
        <p:txBody>
          <a:bodyPr/>
          <a:lstStyle/>
          <a:p>
            <a:r>
              <a:rPr lang="en-US" dirty="0"/>
              <a:t>UPGRADING FROM 16GB TO 64GB OF RAM IMPROVES YOUR FPS IN GTA 5 BY?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580774"/>
            <a:ext cx="11133784" cy="3777915"/>
          </a:xfrm>
        </p:spPr>
        <p:txBody>
          <a:bodyPr>
            <a:normAutofit/>
          </a:bodyPr>
          <a:lstStyle/>
          <a:p>
            <a:r>
              <a:rPr lang="en-US" sz="4000" dirty="0"/>
              <a:t>&lt; 2 TIMES</a:t>
            </a:r>
          </a:p>
          <a:p>
            <a:r>
              <a:rPr lang="en-US" sz="4000" dirty="0"/>
              <a:t>GREATER THAN 2 TIMES</a:t>
            </a:r>
          </a:p>
          <a:p>
            <a:r>
              <a:rPr lang="en-US" sz="4000" dirty="0"/>
              <a:t>GREATER THAN 4 TIMES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854937B8-0C56-6A3F-4898-873CCE7EA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72E602D4-A2F1-290D-252E-3D02E2E24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2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E419A-B5E8-7C70-8C70-EFD2BA97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Time for</a:t>
            </a:r>
            <a:endParaRPr lang="en-US" b="0" i="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6CA8-3724-D9B6-4CCB-BF0E1133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 b="1" i="0" kern="1200" cap="all" dirty="0">
                <a:latin typeface="+mj-lt"/>
                <a:ea typeface="+mj-ea"/>
                <a:cs typeface="+mj-cs"/>
              </a:rPr>
              <a:t>STORAGE</a:t>
            </a:r>
            <a:endParaRPr lang="en-US" sz="7200" b="1" i="0" kern="1200" cap="all" dirty="0">
              <a:latin typeface="+mj-lt"/>
            </a:endParaRP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7550EBFB-7C1A-E07B-DD4D-F735BD4EE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784A76D6-D065-B1B8-C102-8D1C7F9F9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18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21B5EDC-5485-4264-891C-5B291E539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36">
            <a:extLst>
              <a:ext uri="{FF2B5EF4-FFF2-40B4-BE49-F238E27FC236}">
                <a16:creationId xmlns:a16="http://schemas.microsoft.com/office/drawing/2014/main" id="{E7ADA758-6D6A-4E4E-88F7-1B5038A0E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37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6D7C53C-B0E3-427C-B58C-BBF279079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65041" y="-68957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C87E2-748C-CE0D-5B33-587205F6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7" y="1248696"/>
            <a:ext cx="5621584" cy="43606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Start of the Formal Session</a:t>
            </a:r>
          </a:p>
        </p:txBody>
      </p:sp>
      <p:pic>
        <p:nvPicPr>
          <p:cNvPr id="6" name="Picture 5" descr="A logo with a person in a circle&#10;&#10;Description automatically generated">
            <a:extLst>
              <a:ext uri="{FF2B5EF4-FFF2-40B4-BE49-F238E27FC236}">
                <a16:creationId xmlns:a16="http://schemas.microsoft.com/office/drawing/2014/main" id="{48EF3B04-D3E8-0A89-9773-A1EE5A944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464" y="961638"/>
            <a:ext cx="6251461" cy="4934722"/>
          </a:xfrm>
          <a:prstGeom prst="rect">
            <a:avLst/>
          </a:prstGeom>
        </p:spPr>
      </p:pic>
      <p:pic>
        <p:nvPicPr>
          <p:cNvPr id="3" name="Picture 2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830ECAC7-8ADD-7F51-23B9-507030846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9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811B0-F412-52E4-F830-A71DC7C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200"/>
              </a:spcBef>
              <a:spcAft>
                <a:spcPts val="0"/>
              </a:spcAft>
            </a:pPr>
            <a:r>
              <a:rPr lang="en-US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might already know much of this.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A4E9601-E63A-3950-5B84-E958875A4F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948546"/>
              </p:ext>
            </p:extLst>
          </p:nvPr>
        </p:nvGraphicFramePr>
        <p:xfrm>
          <a:off x="1103312" y="2763520"/>
          <a:ext cx="8946541" cy="3484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FF0B2A5F-D034-EF18-9592-003CFDF7E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6AF7161A-6A37-2820-C41C-AC30DBACF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1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B91DE-7AC4-C274-45C3-DB691614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HDD vs 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5F17D-7F8C-BE3E-48B3-338325D1C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 b="1" dirty="0"/>
              <a:t>HDD -&gt; photos, videos, and books and other backup items. (if less budget, everything except the windows boot drive in HDD)</a:t>
            </a:r>
          </a:p>
          <a:p>
            <a:r>
              <a:rPr lang="en-US" sz="3200" b="1" dirty="0"/>
              <a:t>SSD -&gt; things you interact with most. OS, </a:t>
            </a:r>
            <a:r>
              <a:rPr lang="en-US" sz="3200" b="1" dirty="0" err="1"/>
              <a:t>Softwares</a:t>
            </a:r>
            <a:r>
              <a:rPr lang="en-US" sz="3200" b="1" dirty="0"/>
              <a:t>, etc.</a:t>
            </a:r>
          </a:p>
          <a:p>
            <a:r>
              <a:rPr lang="en-US" sz="3200" b="1" dirty="0"/>
              <a:t>SSD -&gt; 4x+ faster than HDD</a:t>
            </a:r>
          </a:p>
          <a:p>
            <a:r>
              <a:rPr lang="en-US" sz="3200" b="1" dirty="0"/>
              <a:t>Tradeoff : Price vs Performance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37D499AA-02B8-8638-5E25-FFB0D5223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1E064AC-0D8C-3703-D2D7-69B98F416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4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D0D6D-DD6D-AD97-22ED-4B7A765D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NVMe vs Sata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ED9A-2EDC-9992-73F8-3A02E242F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56" y="2305789"/>
            <a:ext cx="7406510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Comes down to price. If </a:t>
            </a:r>
            <a:r>
              <a:rPr lang="en-US" sz="3200" b="1" dirty="0" err="1"/>
              <a:t>upto</a:t>
            </a:r>
            <a:r>
              <a:rPr lang="en-US" sz="3200" b="1" dirty="0"/>
              <a:t> 5/4</a:t>
            </a:r>
            <a:r>
              <a:rPr lang="en-US" sz="3200" b="1" baseline="30000" dirty="0"/>
              <a:t>th</a:t>
            </a:r>
            <a:r>
              <a:rPr lang="en-US" sz="3200" b="1" dirty="0"/>
              <a:t> the </a:t>
            </a:r>
            <a:r>
              <a:rPr lang="en-US" sz="3200" b="1" dirty="0" err="1"/>
              <a:t>Sata</a:t>
            </a:r>
            <a:r>
              <a:rPr lang="en-US" sz="3200" b="1" dirty="0"/>
              <a:t> price, try </a:t>
            </a:r>
            <a:r>
              <a:rPr lang="en-US" sz="3200" b="1" dirty="0" err="1"/>
              <a:t>NVMe</a:t>
            </a:r>
            <a:r>
              <a:rPr lang="en-US" sz="3200" b="1" dirty="0"/>
              <a:t>. NVME PCI gen 2 90x faster than HDD 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FB5E8F4F-FF13-8AD6-4475-0BA55FF6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hand holding a rectangular object&#10;&#10;Description automatically generated">
            <a:extLst>
              <a:ext uri="{FF2B5EF4-FFF2-40B4-BE49-F238E27FC236}">
                <a16:creationId xmlns:a16="http://schemas.microsoft.com/office/drawing/2014/main" id="{6CAD64EE-C618-3903-B800-F40FC2BB7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7" y="3808744"/>
            <a:ext cx="3870474" cy="21771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347D1A-B1E9-5FBB-1E8B-E92DB80CB1BF}"/>
              </a:ext>
            </a:extLst>
          </p:cNvPr>
          <p:cNvSpPr/>
          <p:nvPr/>
        </p:nvSpPr>
        <p:spPr>
          <a:xfrm>
            <a:off x="2764971" y="6092505"/>
            <a:ext cx="3396343" cy="555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SATA</a:t>
            </a:r>
          </a:p>
        </p:txBody>
      </p:sp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5C1F6003-1DA9-4B86-918A-E34050EF0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07" y="3744793"/>
            <a:ext cx="2958998" cy="2152494"/>
          </a:xfrm>
          <a:prstGeom prst="rect">
            <a:avLst/>
          </a:prstGeom>
        </p:spPr>
      </p:pic>
      <p:pic>
        <p:nvPicPr>
          <p:cNvPr id="15" name="Picture 14" descr="A black rectangular object with yellow and blue background&#10;&#10;Description automatically generated">
            <a:extLst>
              <a:ext uri="{FF2B5EF4-FFF2-40B4-BE49-F238E27FC236}">
                <a16:creationId xmlns:a16="http://schemas.microsoft.com/office/drawing/2014/main" id="{B8E14184-7D77-D091-C0D5-A3E2BEA36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84" y="3162597"/>
            <a:ext cx="4181372" cy="27884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9098C4-8196-A812-C0CA-B9405D51F17B}"/>
              </a:ext>
            </a:extLst>
          </p:cNvPr>
          <p:cNvSpPr/>
          <p:nvPr/>
        </p:nvSpPr>
        <p:spPr>
          <a:xfrm>
            <a:off x="7703642" y="6070638"/>
            <a:ext cx="3396343" cy="555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NVME</a:t>
            </a:r>
          </a:p>
        </p:txBody>
      </p:sp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DF7591B-9599-570B-53BB-C00887868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83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46A7C-5B6F-6F7E-5FB1-98C71E05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much do you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7A41-2B40-8E74-0B51-BC31A785D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51192"/>
            <a:ext cx="8946541" cy="439515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4000" b="1" dirty="0"/>
              <a:t>I don’t know. Only you can answer this.</a:t>
            </a:r>
          </a:p>
          <a:p>
            <a:r>
              <a:rPr lang="en-US" sz="4000" b="1" dirty="0"/>
              <a:t>Just buy something with extra additional ports if you don’t want to get in the mess of replacing the old one.</a:t>
            </a:r>
          </a:p>
          <a:p>
            <a:r>
              <a:rPr lang="en-US" sz="4000" b="1" dirty="0"/>
              <a:t>For normal usage, 512 GB should be enough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349F208E-2868-5069-2721-530661DFE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4CA91D4C-576D-A79D-1E4A-796753A5D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0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537-5297-7568-4514-7EA8021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Practical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A08CA-415C-9593-00ED-2C98BC3F4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029047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740240D0-3623-C723-0C9C-A45B4FE5F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FC99FB50-9C61-9A94-2CC5-2482A0A1C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3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93880"/>
            <a:ext cx="9404723" cy="1400530"/>
          </a:xfrm>
        </p:spPr>
        <p:txBody>
          <a:bodyPr/>
          <a:lstStyle/>
          <a:p>
            <a:r>
              <a:rPr lang="en-US" dirty="0"/>
              <a:t>WHICH SSD IS faster?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580774"/>
            <a:ext cx="11133784" cy="3777915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A													B</a:t>
            </a:r>
          </a:p>
        </p:txBody>
      </p:sp>
      <p:pic>
        <p:nvPicPr>
          <p:cNvPr id="7" name="Picture 6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FA4B56C5-5A3E-8907-15FC-00A7AB676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661285"/>
            <a:ext cx="4522772" cy="1616891"/>
          </a:xfrm>
          <a:prstGeom prst="rect">
            <a:avLst/>
          </a:prstGeom>
        </p:spPr>
      </p:pic>
      <p:pic>
        <p:nvPicPr>
          <p:cNvPr id="9" name="Picture 8" descr="A close-up of a blue and white card&#10;&#10;Description automatically generated">
            <a:extLst>
              <a:ext uri="{FF2B5EF4-FFF2-40B4-BE49-F238E27FC236}">
                <a16:creationId xmlns:a16="http://schemas.microsoft.com/office/drawing/2014/main" id="{2BF721E7-271C-C202-E8B6-6E86922F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14" y="1994410"/>
            <a:ext cx="2571750" cy="3333750"/>
          </a:xfrm>
          <a:prstGeom prst="rect">
            <a:avLst/>
          </a:prstGeom>
        </p:spPr>
      </p:pic>
      <p:pic>
        <p:nvPicPr>
          <p:cNvPr id="10" name="Picture 9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C445C49E-A9F6-AD0A-3CEB-DAE9AE7F2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7F23F75-A885-B252-3B56-B542454F3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40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uy HP 27 Full HD 27&quot; Curved LED Monitor - White &amp; Silver | Free ...">
            <a:extLst>
              <a:ext uri="{FF2B5EF4-FFF2-40B4-BE49-F238E27FC236}">
                <a16:creationId xmlns:a16="http://schemas.microsoft.com/office/drawing/2014/main" id="{D1F99084-4917-5977-174C-B59EA65CEA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20" t="18109" r="-2065" b="18400"/>
          <a:stretch/>
        </p:blipFill>
        <p:spPr>
          <a:xfrm>
            <a:off x="338669" y="-7846"/>
            <a:ext cx="11514679" cy="6866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2E419A-B5E8-7C70-8C70-EFD2BA97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  <a:effectLst/>
              </a:rPr>
              <a:t>It’s the underdog’s time now</a:t>
            </a: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6CA8-3724-D9B6-4CCB-BF0E1133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/>
              <a:t>DISPLAY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ED859017-F95E-94FF-BBF5-486F9729F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3EC45A0B-C3D2-FB9A-5157-80D1378FD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4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3583A-BA7F-2066-4777-E8955A848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400" r="-2" b="820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811B0-F412-52E4-F830-A71DC7C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pPr marL="0" marR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Calibri Light"/>
                <a:ea typeface="Times New Roman" panose="02020603050405020304" pitchFamily="18" charset="0"/>
                <a:cs typeface="Times New Roman"/>
              </a:rPr>
              <a:t>It quite frustrates me when people </a:t>
            </a:r>
            <a:r>
              <a:rPr lang="en-US" sz="3600" b="1" dirty="0">
                <a:latin typeface="Calibri Light"/>
                <a:ea typeface="Times New Roman" panose="02020603050405020304" pitchFamily="18" charset="0"/>
                <a:cs typeface="Times New Roman"/>
              </a:rPr>
              <a:t>start</a:t>
            </a:r>
            <a:r>
              <a:rPr lang="en-US" sz="3600" b="1" dirty="0">
                <a:effectLst/>
                <a:latin typeface="Calibri Light"/>
                <a:ea typeface="Times New Roman" panose="02020603050405020304" pitchFamily="18" charset="0"/>
                <a:cs typeface="Times New Roman"/>
              </a:rPr>
              <a:t> caring more about mobile’s refresh rate than Laptops’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1B52-87CE-3770-94AB-B00D137B8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Panel Type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Refresh Rate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Brightness control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coverage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Aspect Ratio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Glossy vs Matte</a:t>
            </a: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A23DBEFC-EB53-84B6-ECCB-FBF8CFF8F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F1860D90-4207-C144-8281-F55B3CD1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55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chalk">
            <a:extLst>
              <a:ext uri="{FF2B5EF4-FFF2-40B4-BE49-F238E27FC236}">
                <a16:creationId xmlns:a16="http://schemas.microsoft.com/office/drawing/2014/main" id="{EDA826C5-D8AC-2224-2687-5A645467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t="6966" b="19263"/>
          <a:stretch/>
        </p:blipFill>
        <p:spPr>
          <a:xfrm>
            <a:off x="20" y="-1"/>
            <a:ext cx="12191980" cy="6858000"/>
          </a:xfrm>
          <a:prstGeom prst="rect">
            <a:avLst/>
          </a:prstGeom>
          <a:effectLst>
            <a:outerShdw blurRad="50800" dist="50800" dir="5400000" sx="71000" sy="7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B9D07-3133-3E09-526F-30BCE300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br>
              <a:rPr lang="en-US" sz="1050" dirty="0"/>
            </a:br>
            <a:r>
              <a:rPr lang="en-US" dirty="0"/>
              <a:t>Color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6551-4F3E-AC17-E69C-CC9B7D7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9116"/>
            <a:ext cx="8946541" cy="4182254"/>
          </a:xfrm>
        </p:spPr>
        <p:txBody>
          <a:bodyPr>
            <a:normAutofit/>
          </a:bodyPr>
          <a:lstStyle/>
          <a:p>
            <a:r>
              <a:rPr lang="en-US" dirty="0"/>
              <a:t>How accurately does the display produce the color it is supposed to?</a:t>
            </a:r>
          </a:p>
          <a:p>
            <a:r>
              <a:rPr lang="en-US" dirty="0"/>
              <a:t>Display can be inaccurate even if it has a high color gamut.</a:t>
            </a:r>
          </a:p>
          <a:p>
            <a:endParaRPr lang="en-US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2C1CB4B3-A3A2-6335-D214-A3D3A891F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8" name="Picture 7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E8E9769-AD35-10D6-CC47-501C9CDBE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9F84BCF-C586-84E4-73A1-97523F79A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8" y="11241"/>
            <a:ext cx="11048944" cy="6858003"/>
          </a:xfrm>
          <a:prstGeom prst="rect">
            <a:avLst/>
          </a:prstGeom>
        </p:spPr>
      </p:pic>
      <p:pic>
        <p:nvPicPr>
          <p:cNvPr id="9" name="Picture 8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1D49486A-7C56-4ADB-5AC2-FC4A13FFE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63" y="12386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65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chalk">
            <a:extLst>
              <a:ext uri="{FF2B5EF4-FFF2-40B4-BE49-F238E27FC236}">
                <a16:creationId xmlns:a16="http://schemas.microsoft.com/office/drawing/2014/main" id="{EDA826C5-D8AC-2224-2687-5A645467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966" b="1926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B9D07-3133-3E09-526F-30BCE300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br>
              <a:rPr lang="en-US" sz="1050" dirty="0"/>
            </a:br>
            <a:r>
              <a:rPr lang="en-US" dirty="0"/>
              <a:t>Color Gamut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6551-4F3E-AC17-E69C-CC9B7D7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How much color display can actually show/ produce.</a:t>
            </a:r>
          </a:p>
          <a:p>
            <a:r>
              <a:rPr lang="en-US" dirty="0"/>
              <a:t>Many measures (scales) (DCI P3, </a:t>
            </a:r>
            <a:r>
              <a:rPr lang="en-US" dirty="0" err="1"/>
              <a:t>srgb</a:t>
            </a:r>
            <a:r>
              <a:rPr lang="en-US" dirty="0"/>
              <a:t>, Adobe </a:t>
            </a:r>
            <a:r>
              <a:rPr lang="en-US" dirty="0" err="1"/>
              <a:t>rgb</a:t>
            </a:r>
            <a:r>
              <a:rPr lang="en-US" dirty="0"/>
              <a:t>, NTSC,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Depends on how professional you are. </a:t>
            </a:r>
          </a:p>
          <a:p>
            <a:r>
              <a:rPr lang="en-US" dirty="0"/>
              <a:t>If you can, get at least ~100% </a:t>
            </a:r>
            <a:r>
              <a:rPr lang="en-US" dirty="0" err="1"/>
              <a:t>srgb</a:t>
            </a:r>
            <a:r>
              <a:rPr lang="en-US" dirty="0"/>
              <a:t> ~72% NTSC</a:t>
            </a:r>
          </a:p>
          <a:p>
            <a:endParaRPr lang="en-US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2C1CB4B3-A3A2-6335-D214-A3D3A891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9B27209D-3331-F661-0503-AD512D1A3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7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E419A-B5E8-7C70-8C70-EFD2BA97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 dirty="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Lets start from the component that you have heard the most</a:t>
            </a:r>
            <a:endParaRPr lang="en-US" sz="3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7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C1DE1681-E81A-A32D-9EE4-C0B53595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3742" y="1936446"/>
            <a:ext cx="3980139" cy="2985104"/>
          </a:xfrm>
          <a:prstGeom prst="rect">
            <a:avLst/>
          </a:prstGeom>
          <a:effectLst/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6CA8-3724-D9B6-4CCB-BF0E1133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9600" b="1" i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5196B-BC84-2406-DC55-AAFC20661D9C}"/>
              </a:ext>
            </a:extLst>
          </p:cNvPr>
          <p:cNvSpPr txBox="1"/>
          <p:nvPr/>
        </p:nvSpPr>
        <p:spPr>
          <a:xfrm>
            <a:off x="7564438" y="4921250"/>
            <a:ext cx="3979862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</a:t>
            </a:r>
            <a:r>
              <a:rPr lang="en-US"/>
              <a:t>.</a:t>
            </a:r>
          </a:p>
        </p:txBody>
      </p:sp>
      <p:pic>
        <p:nvPicPr>
          <p:cNvPr id="5" name="Picture 4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026149EB-9910-CA3B-19F0-992290ED7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B17DB044-4E05-0ADE-D748-F4F3ABA1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49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chalk">
            <a:extLst>
              <a:ext uri="{FF2B5EF4-FFF2-40B4-BE49-F238E27FC236}">
                <a16:creationId xmlns:a16="http://schemas.microsoft.com/office/drawing/2014/main" id="{EDA826C5-D8AC-2224-2687-5A6454670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40000" contrast="100000"/>
                    </a14:imgEffect>
                  </a14:imgLayer>
                </a14:imgProps>
              </a:ext>
            </a:extLst>
          </a:blip>
          <a:srcRect t="6966" b="19263"/>
          <a:stretch/>
        </p:blipFill>
        <p:spPr>
          <a:xfrm>
            <a:off x="20" y="-1"/>
            <a:ext cx="12191980" cy="6858000"/>
          </a:xfrm>
          <a:prstGeom prst="rect">
            <a:avLst/>
          </a:prstGeom>
          <a:effectLst>
            <a:outerShdw blurRad="50800" dist="50800" dir="5400000" sx="71000" sy="7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B9D07-3133-3E09-526F-30BCE300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br>
              <a:rPr lang="en-US" sz="1050" dirty="0"/>
            </a:br>
            <a:r>
              <a:rPr lang="en-US" dirty="0"/>
              <a:t>Color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6551-4F3E-AC17-E69C-CC9B7D72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9116"/>
            <a:ext cx="8946541" cy="4182254"/>
          </a:xfrm>
        </p:spPr>
        <p:txBody>
          <a:bodyPr>
            <a:normAutofit/>
          </a:bodyPr>
          <a:lstStyle/>
          <a:p>
            <a:r>
              <a:rPr lang="en-US" dirty="0"/>
              <a:t>How accurately does the display produce the color it is supposed to?</a:t>
            </a:r>
          </a:p>
          <a:p>
            <a:r>
              <a:rPr lang="en-US" dirty="0"/>
              <a:t>Display can be inaccurate even if it has a high color gamut.</a:t>
            </a:r>
          </a:p>
          <a:p>
            <a:endParaRPr lang="en-US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2C1CB4B3-A3A2-6335-D214-A3D3A891F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8" name="Picture 7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E8E9769-AD35-10D6-CC47-501C9CDBE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49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076C-D493-08BA-67B3-4C7360D3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09601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Brightness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A229584-5347-769C-EEFC-417B78E45E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F601D86F-722E-8731-33A2-19039D1CA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65F1BE5-C684-EC84-11C3-48205CA70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8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Monitor 2022 guide to refresh rates and response times (2023)">
            <a:extLst>
              <a:ext uri="{FF2B5EF4-FFF2-40B4-BE49-F238E27FC236}">
                <a16:creationId xmlns:a16="http://schemas.microsoft.com/office/drawing/2014/main" id="{559A8E2A-AAA1-BC29-4183-15E82FE6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" t="115" r="2176" b="-229"/>
          <a:stretch/>
        </p:blipFill>
        <p:spPr>
          <a:xfrm>
            <a:off x="20" y="-1"/>
            <a:ext cx="12202800" cy="6865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04FE6-8AB8-3B4B-6A9B-45E0CBA0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487" y="87456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What is Refresh Rate?</a:t>
            </a:r>
          </a:p>
          <a:p>
            <a:r>
              <a:rPr lang="en-US" dirty="0"/>
              <a:t>For non gamers &gt;=60Hz. 120Hz or more is preferred for gamers</a:t>
            </a:r>
          </a:p>
        </p:txBody>
      </p:sp>
      <p:pic>
        <p:nvPicPr>
          <p:cNvPr id="2" name="Picture 1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2183AB95-6686-F4C1-D5B3-D1758A044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D8BAC791-0A68-FB97-633B-9BDDDBC06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69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8B7F2-938F-D0D7-BA74-971A2E7AA7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" t="-11" r="-4461" b="17"/>
          <a:stretch/>
        </p:blipFill>
        <p:spPr>
          <a:xfrm>
            <a:off x="4600067" y="40323"/>
            <a:ext cx="7996793" cy="4574954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60C6-657F-781F-379C-1ACD88EAF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824" y="578889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rgbClr val="EBEBEB"/>
                </a:solidFill>
              </a:rPr>
              <a:t>Panel Type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6ACE8A-0FB6-228B-559B-C1EF8DF41CAD}"/>
              </a:ext>
            </a:extLst>
          </p:cNvPr>
          <p:cNvSpPr/>
          <p:nvPr/>
        </p:nvSpPr>
        <p:spPr>
          <a:xfrm>
            <a:off x="3269874" y="4579627"/>
            <a:ext cx="2430378" cy="12813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IPS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36853E-C603-6B1B-B560-3CE6CD54B55A}"/>
              </a:ext>
            </a:extLst>
          </p:cNvPr>
          <p:cNvSpPr/>
          <p:nvPr/>
        </p:nvSpPr>
        <p:spPr>
          <a:xfrm>
            <a:off x="9407103" y="4589482"/>
            <a:ext cx="2430378" cy="12813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OLED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FB85BE-F1CE-2E5F-09E7-C65C003C03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" t="735" r="165" b="-5735"/>
          <a:stretch/>
        </p:blipFill>
        <p:spPr>
          <a:xfrm>
            <a:off x="-54989" y="39276"/>
            <a:ext cx="4656207" cy="4941096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994156-39EA-703B-1CDD-FD14ADCA6A14}"/>
              </a:ext>
            </a:extLst>
          </p:cNvPr>
          <p:cNvSpPr/>
          <p:nvPr/>
        </p:nvSpPr>
        <p:spPr>
          <a:xfrm>
            <a:off x="237454" y="4601514"/>
            <a:ext cx="2430378" cy="12813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TN</a:t>
            </a:r>
          </a:p>
          <a:p>
            <a:pPr algn="ctr"/>
            <a:r>
              <a:rPr lang="en-US" b="1" dirty="0"/>
              <a:t>(Not recommended)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448D3F-99B8-763A-AEA8-1207AA7DB0E5}"/>
              </a:ext>
            </a:extLst>
          </p:cNvPr>
          <p:cNvSpPr/>
          <p:nvPr/>
        </p:nvSpPr>
        <p:spPr>
          <a:xfrm>
            <a:off x="6248080" y="4589483"/>
            <a:ext cx="2430378" cy="128136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Micro-LED</a:t>
            </a:r>
          </a:p>
        </p:txBody>
      </p:sp>
      <p:pic>
        <p:nvPicPr>
          <p:cNvPr id="5" name="Picture 4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7F34F9BA-1C01-7CC3-B1C4-A35F5177EA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D1528A4B-B5FF-40F6-1784-5DC4D9177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774AC-21D1-BD78-EA06-ADAD384C4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ECDBC-3C96-8744-3AF4-2A6B8A07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398" y="14179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Aspect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A146C-D94F-07E5-9C38-D2752670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914" y="2313125"/>
            <a:ext cx="8946541" cy="1506901"/>
          </a:xfrm>
        </p:spPr>
        <p:txBody>
          <a:bodyPr>
            <a:normAutofit/>
          </a:bodyPr>
          <a:lstStyle/>
          <a:p>
            <a:r>
              <a:rPr lang="en-US" dirty="0"/>
              <a:t>Ratio of the length of the screen to the height of the screen</a:t>
            </a:r>
          </a:p>
          <a:p>
            <a:r>
              <a:rPr lang="en-US" dirty="0"/>
              <a:t>For most people, 16:9 is fine. Also, it’s what you will mostly find.</a:t>
            </a:r>
          </a:p>
          <a:p>
            <a:r>
              <a:rPr lang="en-US" dirty="0"/>
              <a:t>For creativity, 16:10 or 4:3 is recommended 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5E606A14-FE0F-7C9B-8978-B195587BD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71DDE1E5-0FC7-3A74-A6D9-3303983E8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12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ossy Vs Matte Screen -Which Is Better for You? | Besttechi">
            <a:extLst>
              <a:ext uri="{FF2B5EF4-FFF2-40B4-BE49-F238E27FC236}">
                <a16:creationId xmlns:a16="http://schemas.microsoft.com/office/drawing/2014/main" id="{90F08EC4-8E5C-8BC0-1967-869FFD7F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1" r="-122" b="41"/>
          <a:stretch/>
        </p:blipFill>
        <p:spPr>
          <a:xfrm>
            <a:off x="2619" y="1885285"/>
            <a:ext cx="5894638" cy="4969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40047-3B67-536C-2BBF-5A488428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60" y="-3142"/>
            <a:ext cx="6987540" cy="68589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F0D15E-3C0A-BA55-2457-FA4E49335854}"/>
              </a:ext>
            </a:extLst>
          </p:cNvPr>
          <p:cNvSpPr>
            <a:spLocks noGrp="1"/>
          </p:cNvSpPr>
          <p:nvPr/>
        </p:nvSpPr>
        <p:spPr>
          <a:xfrm>
            <a:off x="363307" y="623249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Matte vs Glossy</a:t>
            </a:r>
            <a:endParaRPr lang="en-US" sz="2000" dirty="0"/>
          </a:p>
          <a:p>
            <a:r>
              <a:rPr lang="en-US" sz="2000" dirty="0"/>
              <a:t>Both have their advantages</a:t>
            </a:r>
          </a:p>
        </p:txBody>
      </p:sp>
      <p:pic>
        <p:nvPicPr>
          <p:cNvPr id="2" name="Picture 1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4655C115-CCDE-58B8-0FD8-64708766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3" name="Picture 2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3B11BAB2-6364-BBEC-652B-7B7E265E2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36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559D-2600-D12B-2E1B-A1563E5A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95" y="65238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Issues in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F6E4-1D0C-71CD-A385-86E35EF3C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Backlight Bleed</a:t>
            </a:r>
          </a:p>
          <a:p>
            <a:r>
              <a:rPr lang="en-US" dirty="0"/>
              <a:t>IPS glow</a:t>
            </a:r>
          </a:p>
          <a:p>
            <a:r>
              <a:rPr lang="en-US" dirty="0"/>
              <a:t>Pixel Burn</a:t>
            </a:r>
          </a:p>
          <a:p>
            <a:r>
              <a:rPr lang="en-US" dirty="0"/>
              <a:t>Pixel defect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651799-B1BB-C398-1649-00320D9B88E7}"/>
              </a:ext>
            </a:extLst>
          </p:cNvPr>
          <p:cNvGrpSpPr/>
          <p:nvPr/>
        </p:nvGrpSpPr>
        <p:grpSpPr>
          <a:xfrm>
            <a:off x="7990974" y="1452764"/>
            <a:ext cx="3814658" cy="2750457"/>
            <a:chOff x="6235195" y="333827"/>
            <a:chExt cx="3814658" cy="2750457"/>
          </a:xfrm>
        </p:grpSpPr>
        <p:pic>
          <p:nvPicPr>
            <p:cNvPr id="5" name="Picture 4" descr="A close-up of a screen&#10;&#10;Description automatically generated">
              <a:extLst>
                <a:ext uri="{FF2B5EF4-FFF2-40B4-BE49-F238E27FC236}">
                  <a16:creationId xmlns:a16="http://schemas.microsoft.com/office/drawing/2014/main" id="{DC0B6557-E8F4-9930-0DC3-A51E3161A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77" y="333827"/>
              <a:ext cx="3667276" cy="2750457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3A58BAD-487F-550C-BA60-38CE92BC2165}"/>
                </a:ext>
              </a:extLst>
            </p:cNvPr>
            <p:cNvSpPr/>
            <p:nvPr/>
          </p:nvSpPr>
          <p:spPr>
            <a:xfrm>
              <a:off x="6235195" y="2643273"/>
              <a:ext cx="3814657" cy="32852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/>
                <a:t>Backlight Bleed</a:t>
              </a:r>
            </a:p>
          </p:txBody>
        </p:sp>
      </p:grpSp>
      <p:pic>
        <p:nvPicPr>
          <p:cNvPr id="8" name="Picture 7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DF23B09A-CA3E-9F0A-AC19-9381698A3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74" y="4258323"/>
            <a:ext cx="3945489" cy="2189746"/>
          </a:xfrm>
          <a:prstGeom prst="rect">
            <a:avLst/>
          </a:prstGeom>
        </p:spPr>
      </p:pic>
      <p:pic>
        <p:nvPicPr>
          <p:cNvPr id="10" name="Picture 9" descr="A hand holding a cell phone&#10;&#10;Description automatically generated">
            <a:extLst>
              <a:ext uri="{FF2B5EF4-FFF2-40B4-BE49-F238E27FC236}">
                <a16:creationId xmlns:a16="http://schemas.microsoft.com/office/drawing/2014/main" id="{09BE2254-DC04-A684-C802-9AD96596C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8" y="3845497"/>
            <a:ext cx="4264422" cy="240290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E2E0E3-1FA5-1998-B051-1D58351ED872}"/>
              </a:ext>
            </a:extLst>
          </p:cNvPr>
          <p:cNvSpPr/>
          <p:nvPr/>
        </p:nvSpPr>
        <p:spPr>
          <a:xfrm>
            <a:off x="1371600" y="6081939"/>
            <a:ext cx="2471463" cy="532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Pixel Burn</a:t>
            </a:r>
          </a:p>
        </p:txBody>
      </p:sp>
      <p:pic>
        <p:nvPicPr>
          <p:cNvPr id="14" name="Picture 13" descr="A close up of a television screen&#10;&#10;Description automatically generated">
            <a:extLst>
              <a:ext uri="{FF2B5EF4-FFF2-40B4-BE49-F238E27FC236}">
                <a16:creationId xmlns:a16="http://schemas.microsoft.com/office/drawing/2014/main" id="{AD4EE9FB-129E-BB8A-7312-C8CFD8689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195" y="4612268"/>
            <a:ext cx="1270000" cy="1270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4C0CAF-66DF-6EE4-8B85-3C5D60E73097}"/>
              </a:ext>
            </a:extLst>
          </p:cNvPr>
          <p:cNvSpPr/>
          <p:nvPr/>
        </p:nvSpPr>
        <p:spPr>
          <a:xfrm>
            <a:off x="5069749" y="6081938"/>
            <a:ext cx="2471463" cy="5325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Pixel Defect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E9173620-45C3-06C0-9E15-A1A05C4EC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7" name="Picture 6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7ADF8687-6E5E-A62E-BF71-CB2F25053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66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537-5297-7568-4514-7EA8021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09601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Practical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A08CA-415C-9593-00ED-2C98BC3F4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117082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71C0C6FB-AFF8-2C06-C93E-A77144828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EEFF5B4D-CEFF-CFB4-6BD6-9A267F2F2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03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93880"/>
            <a:ext cx="9404723" cy="1400530"/>
          </a:xfrm>
        </p:spPr>
        <p:txBody>
          <a:bodyPr/>
          <a:lstStyle/>
          <a:p>
            <a:r>
              <a:rPr lang="en-US" dirty="0"/>
              <a:t>IN WHICH UNIT IS USUALLY BRIGHTNESS EXPRESSED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580774"/>
            <a:ext cx="11133784" cy="3777915"/>
          </a:xfrm>
        </p:spPr>
        <p:txBody>
          <a:bodyPr>
            <a:normAutofit/>
          </a:bodyPr>
          <a:lstStyle/>
          <a:p>
            <a:r>
              <a:rPr lang="en-US" sz="4000" dirty="0"/>
              <a:t>% (99% COVERAGE)</a:t>
            </a:r>
          </a:p>
          <a:p>
            <a:r>
              <a:rPr lang="en-US" sz="4000" dirty="0"/>
              <a:t>RATIO (16:10)</a:t>
            </a:r>
          </a:p>
          <a:p>
            <a:r>
              <a:rPr lang="en-US" sz="4000" dirty="0" err="1"/>
              <a:t>ms</a:t>
            </a:r>
            <a:r>
              <a:rPr lang="en-US" sz="4000" dirty="0"/>
              <a:t> (23ms)</a:t>
            </a:r>
          </a:p>
          <a:p>
            <a:r>
              <a:rPr lang="en-US" sz="4000" dirty="0"/>
              <a:t>Hz (120Hz)</a:t>
            </a:r>
          </a:p>
          <a:p>
            <a:r>
              <a:rPr lang="en-US" sz="4000" dirty="0"/>
              <a:t>NITS (500 nits)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10" name="Picture 9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C445C49E-A9F6-AD0A-3CEB-DAE9AE7F2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016B2C97-3C31-EC81-8057-2EF4DEA3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68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9EC2E66F-36B7-4404-339F-F6E4EE8245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3391" r="909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2E419A-B5E8-7C70-8C70-EFD2BA97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Under rated things</a:t>
            </a:r>
            <a:br>
              <a:rPr lang="en-US" sz="7200">
                <a:solidFill>
                  <a:schemeClr val="tx1"/>
                </a:solidFill>
              </a:rPr>
            </a:br>
            <a:endParaRPr lang="en-US" sz="72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A1C36159-C1BD-F574-EB6E-DC3855A6E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A9F1FEF8-D3A3-0E60-FC38-C99D960EFA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1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811B0-F412-52E4-F830-A71DC7C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 b="1" kern="0">
                <a:solidFill>
                  <a:srgbClr val="F2F2F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to know about CPUs?</a:t>
            </a:r>
            <a:endParaRPr lang="en-US">
              <a:solidFill>
                <a:srgbClr val="F2F2F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E20FF7-F0C1-ABAE-7885-328D4282E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4730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504AB86D-BE8C-BF4B-1C70-9A9CF1F6B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7E6048CA-DB68-179C-FDA7-BDD249FE0E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6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2451D-4A65-479D-1275-91E7F1085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89" r="90" b="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811B0-F412-52E4-F830-A71DC7C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kern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included in here?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1B52-87CE-3770-94AB-B00D137B8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Keyboard (mechanical or not)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 (how many buttons, how ergonomic, weight and size)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Speakers (ports)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Connectivity (what you need)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(hardware support)</a:t>
            </a: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B8943E1F-35EE-0656-B9FC-7D10D9EF4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FCAE885E-7A93-5675-FB61-2FF8A1A38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73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537-5297-7568-4514-7EA8021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09601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Practical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A08CA-415C-9593-00ED-2C98BC3F4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148560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04AB1E98-8148-F014-8D95-A65450141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6F999469-F9A4-3088-8747-D53498674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72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537-5297-7568-4514-7EA8021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09601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Practical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A08CA-415C-9593-00ED-2C98BC3F49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BCC13829-1044-5206-9D26-D8A6481C6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F5E64DBB-055D-E41D-C2AE-595279741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80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oy rocket flying out of the computer">
            <a:extLst>
              <a:ext uri="{FF2B5EF4-FFF2-40B4-BE49-F238E27FC236}">
                <a16:creationId xmlns:a16="http://schemas.microsoft.com/office/drawing/2014/main" id="{AD0DD4E3-1FA3-4D2C-7E3E-D5361558F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58" b="797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96CA8-3724-D9B6-4CCB-BF0E1133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Laptop exclusives</a:t>
            </a:r>
          </a:p>
        </p:txBody>
      </p:sp>
      <p:pic>
        <p:nvPicPr>
          <p:cNvPr id="2" name="Picture 1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C32F5E3D-280D-3A20-1A30-EC3F65198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2390407A-20B3-44BB-54A4-977276C4B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27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16785-EEE6-E6A4-70BB-2429D93C0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811B0-F412-52E4-F830-A71DC7C1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538443"/>
            <a:ext cx="9404723" cy="1400530"/>
          </a:xfrm>
        </p:spPr>
        <p:txBody>
          <a:bodyPr>
            <a:normAutofit/>
          </a:bodyPr>
          <a:lstStyle/>
          <a:p>
            <a:r>
              <a:rPr lang="en-US" b="1" kern="0" dirty="0">
                <a:latin typeface="Calibri Light" panose="020F0302020204030204" pitchFamily="34" charset="0"/>
                <a:cs typeface="Times New Roman" panose="02020603050405020304" pitchFamily="18" charset="0"/>
              </a:rPr>
              <a:t>What’s about </a:t>
            </a:r>
            <a:r>
              <a:rPr lang="en-US" b="1" kern="0" dirty="0" err="1">
                <a:latin typeface="Calibri Light" panose="020F0302020204030204" pitchFamily="34" charset="0"/>
                <a:cs typeface="Times New Roman" panose="02020603050405020304" pitchFamily="18" charset="0"/>
              </a:rPr>
              <a:t>Laptos</a:t>
            </a:r>
            <a:r>
              <a:rPr lang="en-US" b="1" kern="0" dirty="0">
                <a:latin typeface="Calibri Light" panose="020F0302020204030204" pitchFamily="34" charset="0"/>
                <a:cs typeface="Times New Roman" panose="02020603050405020304" pitchFamily="18" charset="0"/>
              </a:rPr>
              <a:t> that Desktops don’t have?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1B52-87CE-3770-94AB-B00D137B8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Portability (size and weight)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Thermal solution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Upgradability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X-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features (touch screen, dual screen, scrolls, webcam,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USB-C Charging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MUX switch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0CFF99B8-2EBD-4A8D-FC2A-3BB027B7B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31FC8358-FEF5-B3F0-9F7C-8CDA94660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45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ulti-colour batteries">
            <a:extLst>
              <a:ext uri="{FF2B5EF4-FFF2-40B4-BE49-F238E27FC236}">
                <a16:creationId xmlns:a16="http://schemas.microsoft.com/office/drawing/2014/main" id="{62DD4FF5-C145-278B-11D9-5C62EF12A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D4373-671E-6A4C-AE9E-AC72ABF9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E0893-2067-A764-0E85-E629D939D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8934"/>
            <a:ext cx="10471067" cy="4195481"/>
          </a:xfrm>
        </p:spPr>
        <p:txBody>
          <a:bodyPr>
            <a:normAutofit/>
          </a:bodyPr>
          <a:lstStyle/>
          <a:p>
            <a:r>
              <a:rPr lang="en-US" dirty="0"/>
              <a:t>Measured on Wh. </a:t>
            </a:r>
          </a:p>
          <a:p>
            <a:r>
              <a:rPr lang="en-US" dirty="0"/>
              <a:t>Higher is better</a:t>
            </a:r>
          </a:p>
          <a:p>
            <a:r>
              <a:rPr lang="en-US" dirty="0"/>
              <a:t>Depends too much in other components used</a:t>
            </a:r>
          </a:p>
          <a:p>
            <a:r>
              <a:rPr lang="en-US" dirty="0"/>
              <a:t>Depends on the applications used</a:t>
            </a:r>
          </a:p>
          <a:p>
            <a:r>
              <a:rPr lang="en-US" dirty="0"/>
              <a:t>Only component that actually degrades significantly </a:t>
            </a:r>
          </a:p>
          <a:p>
            <a:r>
              <a:rPr lang="en-US" dirty="0" err="1"/>
              <a:t>Replacable</a:t>
            </a:r>
            <a:r>
              <a:rPr lang="en-US" dirty="0"/>
              <a:t> for most models</a:t>
            </a:r>
          </a:p>
          <a:p>
            <a:r>
              <a:rPr lang="en-US" dirty="0"/>
              <a:t>4-5 hours should be enough on light to medium when not used during travel</a:t>
            </a:r>
          </a:p>
          <a:p>
            <a:r>
              <a:rPr lang="en-US" dirty="0"/>
              <a:t>8-9 hours for other people who don’t like to charge much.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9D6B787E-734A-A9E1-048D-C4EB3B815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" y="-47364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38C6FC60-000F-F0EC-3CB4-65B162E8B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19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14A98-5C10-E162-CB4A-42A290FC3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4" b="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922AD-B4B6-ECDF-DA5D-D4735D46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TGP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DFAC6-A5E3-3951-6496-EA2E8553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Measured in Watts (Generally 70W-150W)</a:t>
            </a:r>
          </a:p>
          <a:p>
            <a:r>
              <a:rPr lang="en-US" dirty="0"/>
              <a:t>Maximum wattage available to CPUs and GPUs. (GPUs TGP matters for Nvidia RTX 30 series)</a:t>
            </a:r>
          </a:p>
          <a:p>
            <a:r>
              <a:rPr lang="en-US" dirty="0"/>
              <a:t>Something that started only 2 years (RTX 30 series GPUs)</a:t>
            </a:r>
          </a:p>
          <a:p>
            <a:r>
              <a:rPr lang="en-US" dirty="0"/>
              <a:t>Higher is better</a:t>
            </a:r>
          </a:p>
          <a:p>
            <a:r>
              <a:rPr lang="en-US" dirty="0"/>
              <a:t>See the specs to check the full TGP of the GPU.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ADFFC75C-44A6-7E95-2BE5-1BFCC1E2C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" y="-44356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15131331-6235-D5D0-B3A7-FCE7A6681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96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4F4F0-02A7-55E7-B7A3-52E6E1BD5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81" r="553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1CD5-FFE9-E5C4-C4B3-6EC835F70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054" y="3754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MUX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F17A-677D-4FB5-59D0-607E6DDFD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470903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Ability to turn on only the Main GPU (NVIDIA GPU in your case) for maximum performance.</a:t>
            </a:r>
          </a:p>
          <a:p>
            <a:r>
              <a:rPr lang="en-US" dirty="0"/>
              <a:t>Most cheap laptops don’t have it.</a:t>
            </a:r>
          </a:p>
          <a:p>
            <a:r>
              <a:rPr lang="en-US" dirty="0"/>
              <a:t>Tradeoff after switching to DGPU mode = more battery consumption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4A50929B-FC19-C17F-8C7C-67C8FEB5D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F6E6A30D-D44C-4BDC-FACA-BABD07A5C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45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CF605F-709C-2DD0-F0BF-230627CF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25A63-D43F-C49F-7019-DBB8CA44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2388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Upgradability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FA7D-40D0-8031-59E1-817DDD1FB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RAMs and SSDs should be generally upgradable for future-proofing.</a:t>
            </a:r>
          </a:p>
          <a:p>
            <a:r>
              <a:rPr lang="en-US" dirty="0"/>
              <a:t>Hardly any laptops have replaceable CPUs and GPUs.</a:t>
            </a:r>
          </a:p>
          <a:p>
            <a:r>
              <a:rPr lang="en-US" dirty="0"/>
              <a:t>Battery is internal in most modern laptops but can be upgraded.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5DB14BD1-D90D-86CB-4F70-2BE108EF7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9F8ADBD1-42E0-BDD4-4A4C-74B335084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9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9BD7E4-C733-1593-BDC8-97D82FD5F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CFC36-464F-E8C8-A20E-2BDDD4C5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52387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Portability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069E-CF0A-3C25-D23F-1730835B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How portable do you need?</a:t>
            </a:r>
          </a:p>
          <a:p>
            <a:r>
              <a:rPr lang="en-US" dirty="0"/>
              <a:t>Size vs Performance Tradeoff</a:t>
            </a:r>
          </a:p>
          <a:p>
            <a:r>
              <a:rPr lang="en-US" dirty="0"/>
              <a:t>Size vs Battery Tradeoff</a:t>
            </a:r>
          </a:p>
          <a:p>
            <a:r>
              <a:rPr lang="en-US" dirty="0"/>
              <a:t>Size vs Speaker Tradeoff</a:t>
            </a:r>
          </a:p>
          <a:p>
            <a:r>
              <a:rPr lang="en-US" dirty="0"/>
              <a:t>Size vs Robustness Tradeoff</a:t>
            </a:r>
          </a:p>
          <a:p>
            <a:endParaRPr lang="en-US" dirty="0"/>
          </a:p>
          <a:p>
            <a:r>
              <a:rPr lang="en-US" dirty="0"/>
              <a:t>Size and weight go hand in hand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CEDD6D31-EB29-C5C5-560E-0B8A26779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6" name="Picture 5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93750F6E-C6B7-7884-085B-2A756D40C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1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E588D-F561-EF55-5380-2F5B5E98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PRICE</a:t>
            </a:r>
          </a:p>
        </p:txBody>
      </p:sp>
      <p:sp>
        <p:nvSpPr>
          <p:cNvPr id="4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8" name="Graphic 17" descr="Diagram, line chart&#10;&#10;Description automatically generated">
            <a:extLst>
              <a:ext uri="{FF2B5EF4-FFF2-40B4-BE49-F238E27FC236}">
                <a16:creationId xmlns:a16="http://schemas.microsoft.com/office/drawing/2014/main" id="{AEB8F417-79BF-6361-1C9E-97396AEF0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5580" y="1967996"/>
            <a:ext cx="4463772" cy="3347828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70FB0A2-C5AD-5593-56E2-40E7EAD5F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570475"/>
              </p:ext>
            </p:extLst>
          </p:nvPr>
        </p:nvGraphicFramePr>
        <p:xfrm>
          <a:off x="118519" y="1541930"/>
          <a:ext cx="7205971" cy="4906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0A7D4A4-5C2E-ABD1-8917-FF45E382BD1F}"/>
              </a:ext>
            </a:extLst>
          </p:cNvPr>
          <p:cNvSpPr txBox="1"/>
          <p:nvPr/>
        </p:nvSpPr>
        <p:spPr>
          <a:xfrm>
            <a:off x="8983565" y="5272651"/>
            <a:ext cx="25603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51F59A5B-7131-93ED-85B8-7D0AFB64BE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1C4F693B-8C0A-F94D-F32F-562C0D26C5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0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75141-D0B3-BAAA-8718-CEF0F434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325880"/>
            <a:ext cx="3354807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Thermals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85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591673"/>
            <a:ext cx="6272784" cy="562624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High Temperature">
            <a:extLst>
              <a:ext uri="{FF2B5EF4-FFF2-40B4-BE49-F238E27FC236}">
                <a16:creationId xmlns:a16="http://schemas.microsoft.com/office/drawing/2014/main" id="{3B14C753-6927-02FB-3F12-BFE440DAE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5265" y="1078987"/>
            <a:ext cx="4651619" cy="4651619"/>
          </a:xfrm>
          <a:prstGeom prst="rect">
            <a:avLst/>
          </a:prstGeom>
          <a:effectLst/>
        </p:spPr>
      </p:pic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2FD911E4-6D51-CAA4-EA16-3EB5FB566C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404B3466-AA55-F74E-5DC3-3932D73ACC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537-5297-7568-4514-7EA8021D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Practical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A08CA-415C-9593-00ED-2C98BC3F4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340198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CEA24018-9288-3418-535C-E5B870769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935AFC52-A069-297B-76D2-507869C073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501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93880"/>
            <a:ext cx="9404723" cy="1400530"/>
          </a:xfrm>
        </p:spPr>
        <p:txBody>
          <a:bodyPr/>
          <a:lstStyle/>
          <a:p>
            <a:r>
              <a:rPr lang="en-US" dirty="0"/>
              <a:t>WHICH IMPORTANT COMPONENT WE MISSED?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580774"/>
            <a:ext cx="11133784" cy="3777915"/>
          </a:xfrm>
        </p:spPr>
        <p:txBody>
          <a:bodyPr>
            <a:normAutofit/>
          </a:bodyPr>
          <a:lstStyle/>
          <a:p>
            <a:r>
              <a:rPr lang="en-US" sz="4000" dirty="0"/>
              <a:t>OPEN ANSWERS. UNTIL THE RIGHT ONE IS ANSWERED.</a:t>
            </a:r>
          </a:p>
          <a:p>
            <a:r>
              <a:rPr lang="en-US" sz="4000" dirty="0"/>
              <a:t>HINT : IT IS COLORFUL</a:t>
            </a:r>
          </a:p>
        </p:txBody>
      </p:sp>
      <p:pic>
        <p:nvPicPr>
          <p:cNvPr id="10" name="Picture 9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C445C49E-A9F6-AD0A-3CEB-DAE9AE7F2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80D6CDEE-2447-08DC-B385-FF9845150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181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03A94D00-4DD1-E142-5BD3-2CB3555803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2E419A-B5E8-7C70-8C70-EFD2BA97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>
                <a:solidFill>
                  <a:schemeClr val="tx1"/>
                </a:solidFill>
                <a:effectLst/>
              </a:rPr>
              <a:t>Waittttttt.. The most important thing still remainsssssssssssssss..</a:t>
            </a:r>
            <a:endParaRPr lang="en-US" sz="67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EF51542D-12BA-C5CC-99AB-6506A5E4E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9D38D1B0-D4DF-CF32-3282-F720E2E6A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70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3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5" name="Oval 3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6" name="Picture 4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4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8" name="Rectangle 4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" descr="A computer tower with many lights&#10;&#10;Description automatically generated">
            <a:extLst>
              <a:ext uri="{FF2B5EF4-FFF2-40B4-BE49-F238E27FC236}">
                <a16:creationId xmlns:a16="http://schemas.microsoft.com/office/drawing/2014/main" id="{42605A83-91B3-DBB9-53C9-90187B7E99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31ADC-018F-282B-3A78-8BDAC8AB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R</a:t>
            </a:r>
            <a:r>
              <a:rPr lang="en-US" sz="7200" dirty="0">
                <a:solidFill>
                  <a:srgbClr val="00B050"/>
                </a:solidFill>
              </a:rPr>
              <a:t>G</a:t>
            </a:r>
            <a:r>
              <a:rPr lang="en-US" sz="7200" dirty="0">
                <a:solidFill>
                  <a:srgbClr val="0070C0"/>
                </a:solidFill>
              </a:rPr>
              <a:t>B</a:t>
            </a:r>
            <a:br>
              <a:rPr lang="en-US" sz="7200" dirty="0">
                <a:solidFill>
                  <a:schemeClr val="tx1"/>
                </a:solidFill>
              </a:rPr>
            </a:br>
            <a:endParaRPr lang="en-US" sz="7200" dirty="0">
              <a:solidFill>
                <a:schemeClr val="tx1"/>
              </a:solidFill>
            </a:endParaRPr>
          </a:p>
        </p:txBody>
      </p:sp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E8E79D7F-FA79-EB55-52D2-E55E2F27D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9ABE3564-24B4-29BC-FC56-FE3D7ED1CF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3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5" name="Oval 3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6" name="Picture 4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4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8" name="Rectangle 4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59" name="Rectangle 46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31ADC-018F-282B-3A78-8BDAC8AB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342" y="1966319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QNA TIME</a:t>
            </a:r>
            <a:br>
              <a:rPr lang="en-US" sz="7200" dirty="0">
                <a:solidFill>
                  <a:schemeClr val="tx1"/>
                </a:solidFill>
              </a:rPr>
            </a:br>
            <a:endParaRPr lang="en-US" sz="7200" dirty="0">
              <a:solidFill>
                <a:schemeClr val="tx1"/>
              </a:solidFill>
            </a:endParaRPr>
          </a:p>
        </p:txBody>
      </p:sp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E8E79D7F-FA79-EB55-52D2-E55E2F27D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9ABE3564-24B4-29BC-FC56-FE3D7ED1C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0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dirty="0"/>
              <a:t>What is the latest generation of Intel Processors available in Nepal?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243889"/>
            <a:ext cx="11133784" cy="4161393"/>
          </a:xfrm>
        </p:spPr>
        <p:txBody>
          <a:bodyPr>
            <a:normAutofit/>
          </a:bodyPr>
          <a:lstStyle/>
          <a:p>
            <a:r>
              <a:rPr lang="en-US" sz="4000" dirty="0"/>
              <a:t>15</a:t>
            </a:r>
            <a:r>
              <a:rPr lang="en-US" sz="4000" baseline="30000" dirty="0"/>
              <a:t>th</a:t>
            </a:r>
            <a:r>
              <a:rPr lang="en-US" sz="4000" dirty="0"/>
              <a:t> generation (Arrow Lake)</a:t>
            </a:r>
          </a:p>
          <a:p>
            <a:r>
              <a:rPr lang="en-US" sz="4000" dirty="0"/>
              <a:t>14</a:t>
            </a:r>
            <a:r>
              <a:rPr lang="en-US" sz="4000" baseline="30000" dirty="0"/>
              <a:t>th</a:t>
            </a:r>
            <a:r>
              <a:rPr lang="en-US" sz="4000" dirty="0"/>
              <a:t> generation (Meteor Lake)</a:t>
            </a:r>
          </a:p>
          <a:p>
            <a:r>
              <a:rPr lang="en-US" sz="4000" dirty="0"/>
              <a:t>13</a:t>
            </a:r>
            <a:r>
              <a:rPr lang="en-US" sz="4000" baseline="30000" dirty="0"/>
              <a:t>th</a:t>
            </a:r>
            <a:r>
              <a:rPr lang="en-US" sz="4000" dirty="0"/>
              <a:t> generation (Raptor Lake)</a:t>
            </a:r>
          </a:p>
          <a:p>
            <a:r>
              <a:rPr lang="en-US" sz="4000" dirty="0"/>
              <a:t>12</a:t>
            </a:r>
            <a:r>
              <a:rPr lang="en-US" sz="4000" baseline="30000" dirty="0"/>
              <a:t>th</a:t>
            </a:r>
            <a:r>
              <a:rPr lang="en-US" sz="4000" dirty="0"/>
              <a:t> generation (Alder Lake)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324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dirty="0"/>
              <a:t>Which of these Memory is usually not upgradable in nature?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243889"/>
            <a:ext cx="11133784" cy="4161393"/>
          </a:xfrm>
        </p:spPr>
        <p:txBody>
          <a:bodyPr>
            <a:normAutofit/>
          </a:bodyPr>
          <a:lstStyle/>
          <a:p>
            <a:r>
              <a:rPr lang="en-US" sz="4000" dirty="0"/>
              <a:t>RAM</a:t>
            </a:r>
          </a:p>
          <a:p>
            <a:r>
              <a:rPr lang="en-US" sz="4000" dirty="0"/>
              <a:t>SSD</a:t>
            </a:r>
          </a:p>
          <a:p>
            <a:r>
              <a:rPr lang="en-US" sz="4000" dirty="0"/>
              <a:t>VRAM</a:t>
            </a:r>
          </a:p>
          <a:p>
            <a:r>
              <a:rPr lang="en-US" sz="4000" dirty="0"/>
              <a:t>Virtual Memory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29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dirty="0"/>
              <a:t>Which of these has a new generation after the longest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243889"/>
            <a:ext cx="11133784" cy="4161393"/>
          </a:xfrm>
        </p:spPr>
        <p:txBody>
          <a:bodyPr>
            <a:normAutofit/>
          </a:bodyPr>
          <a:lstStyle/>
          <a:p>
            <a:r>
              <a:rPr lang="en-US" sz="4000" dirty="0"/>
              <a:t>RAM (DDR)</a:t>
            </a:r>
          </a:p>
          <a:p>
            <a:r>
              <a:rPr lang="en-US" sz="4000" dirty="0"/>
              <a:t>CPU (Generation)</a:t>
            </a:r>
          </a:p>
          <a:p>
            <a:r>
              <a:rPr lang="en-US" sz="4000" dirty="0"/>
              <a:t>GPU (Generation)</a:t>
            </a:r>
          </a:p>
          <a:p>
            <a:endParaRPr lang="en-US" sz="4000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578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dirty="0"/>
              <a:t>Buying 2</a:t>
            </a:r>
            <a:r>
              <a:rPr lang="en-US" baseline="30000" dirty="0"/>
              <a:t>nd</a:t>
            </a:r>
            <a:r>
              <a:rPr lang="en-US" dirty="0"/>
              <a:t> hand for which of these is a worse option?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2243889"/>
            <a:ext cx="11133784" cy="4161393"/>
          </a:xfrm>
        </p:spPr>
        <p:txBody>
          <a:bodyPr>
            <a:normAutofit/>
          </a:bodyPr>
          <a:lstStyle/>
          <a:p>
            <a:r>
              <a:rPr lang="en-US" sz="4000" dirty="0"/>
              <a:t>RAM</a:t>
            </a:r>
          </a:p>
          <a:p>
            <a:r>
              <a:rPr lang="en-US" sz="4000" dirty="0"/>
              <a:t>CPU</a:t>
            </a:r>
          </a:p>
          <a:p>
            <a:r>
              <a:rPr lang="en-US" sz="4000" dirty="0"/>
              <a:t>Hard Disk</a:t>
            </a:r>
          </a:p>
          <a:p>
            <a:endParaRPr lang="en-US" sz="4000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7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62908-FB9D-ED3D-C5C1-CBEE9966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Intel vs AMD vs Snapdragon</a:t>
            </a: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91F29178-4D14-D0B0-EACD-A563F87C3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3742" y="2384212"/>
            <a:ext cx="3980139" cy="208957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68508-AFD8-DBBA-FDBB-E907B13C0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Intel vs AMD vs Snapdragon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Keep the </a:t>
            </a:r>
            <a:r>
              <a:rPr lang="en-US" dirty="0" err="1">
                <a:solidFill>
                  <a:srgbClr val="FFFFFF"/>
                </a:solidFill>
              </a:rPr>
              <a:t>Macbooks</a:t>
            </a:r>
            <a:r>
              <a:rPr lang="en-US" dirty="0">
                <a:solidFill>
                  <a:srgbClr val="FFFFFF"/>
                </a:solidFill>
              </a:rPr>
              <a:t> side for now.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FFFFFF"/>
                </a:solidFill>
              </a:rPr>
              <a:t>In present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AMD -&gt; Combined with AMD GPU can give good advantage -&gt; Cheaper -&gt; Runs cooler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Snapdragon -&gt; Best Battery -&gt; Lightweight -&gt; Not available </a:t>
            </a:r>
            <a:r>
              <a:rPr lang="en-US">
                <a:solidFill>
                  <a:srgbClr val="FFFFFF"/>
                </a:solidFill>
              </a:rPr>
              <a:t>in Nepal.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Intel -&gt; More cores -&gt; Better single core performance -&gt; Better for more technical works (scientific applications and all)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Answer: it depends on your workload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867AF-930F-619C-6799-5452860BB23A}"/>
              </a:ext>
            </a:extLst>
          </p:cNvPr>
          <p:cNvSpPr txBox="1"/>
          <p:nvPr/>
        </p:nvSpPr>
        <p:spPr>
          <a:xfrm>
            <a:off x="8813646" y="4273729"/>
            <a:ext cx="273023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A57CFBBF-6FE6-340D-96A6-4C5AF6945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052E37A0-1124-F11D-FA40-54B0476C4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dirty="0"/>
              <a:t>Select the Best laptop for playing good graphics games assuming all laptops cost the same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983832"/>
            <a:ext cx="11610474" cy="3421450"/>
          </a:xfrm>
        </p:spPr>
        <p:txBody>
          <a:bodyPr>
            <a:normAutofit/>
          </a:bodyPr>
          <a:lstStyle/>
          <a:p>
            <a:r>
              <a:rPr lang="en-US" sz="4000" dirty="0"/>
              <a:t>10500H, RTX 3090 laptop, 16GB RAM, 1TB SSD</a:t>
            </a:r>
          </a:p>
          <a:p>
            <a:r>
              <a:rPr lang="en-US" sz="4000" dirty="0"/>
              <a:t>13500H, RTX 3080, 16GB RAM, 1TB SSD</a:t>
            </a:r>
          </a:p>
          <a:p>
            <a:r>
              <a:rPr lang="en-US" sz="4000" dirty="0"/>
              <a:t>13500H, RTX 4080, 8GB RAM, 2TB SSD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dirty="0"/>
              <a:t>Why is generation important when choosing a CPU?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478505"/>
            <a:ext cx="11610474" cy="39267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A) It determines the physical size of the CPU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B) It indicates the manufacturing date of the CPU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C) It reflects advancements in technology and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D) It shows the CPU's compatibility with all types of RAM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3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b="1" dirty="0"/>
              <a:t>How does CPU frequency impact a computer's performance?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478505"/>
            <a:ext cx="11610474" cy="3926777"/>
          </a:xfrm>
        </p:spPr>
        <p:txBody>
          <a:bodyPr>
            <a:norm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frequency always results in longer battery life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frequency means more powerful graphics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frequency generally means faster processing speeds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frequency reduces the need for RAM 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33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sz="4000" b="1" dirty="0"/>
              <a:t>How does the capacity of RAM affect a computer's performance?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478505"/>
            <a:ext cx="11610474" cy="39267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A) Higher capacity allows more applications to run simultaneously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B) Higher capacity always increases battery life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C) Higher capacity reduces the need for a GPU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D) Higher capacity improves internet speed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165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sz="4000" b="1" dirty="0"/>
              <a:t>What is the benefit of having dual-channel RAM?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478505"/>
            <a:ext cx="11610474" cy="39267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A) Increased data transfer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B) Reduced power consumption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C) Decreased CPU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D) More RAM capacity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1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sz="4000" b="1" dirty="0"/>
              <a:t>How does storage capacity influence a computer's usability?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478505"/>
            <a:ext cx="11610474" cy="39267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A) More capacity allows for more data and applications to be stored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B) More capacity always increases battery life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C) More capacity always improve the speed of computer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D) More capacity enhances the fps in games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37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sz="4000" b="1" dirty="0"/>
              <a:t>How much refresh rate is enough for most general people for smooth experience?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845468"/>
            <a:ext cx="11610474" cy="35598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40Hz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60Hz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120Hz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360Hz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FA2B32A5-E9A5-25E8-62A7-B8109BCEE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059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dirty="0"/>
              <a:t>Identify Panel types of A and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027321"/>
            <a:ext cx="11610474" cy="4377961"/>
          </a:xfrm>
        </p:spPr>
        <p:txBody>
          <a:bodyPr>
            <a:normAutofit/>
          </a:bodyPr>
          <a:lstStyle/>
          <a:p>
            <a:r>
              <a:rPr lang="en-US" sz="4000" dirty="0"/>
              <a:t>A – IPS, B – TN</a:t>
            </a:r>
          </a:p>
          <a:p>
            <a:r>
              <a:rPr lang="en-US" sz="4000" dirty="0"/>
              <a:t>A – IPS, B - OLED</a:t>
            </a:r>
          </a:p>
          <a:p>
            <a:r>
              <a:rPr lang="en-US" sz="4000" dirty="0"/>
              <a:t>A – TN, B - IPS</a:t>
            </a:r>
          </a:p>
          <a:p>
            <a:r>
              <a:rPr lang="en-US" sz="4000" dirty="0"/>
              <a:t>A – IPS, B - UPS</a:t>
            </a:r>
          </a:p>
          <a:p>
            <a:endParaRPr lang="en-US" sz="4000" dirty="0"/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6015EA0-3578-C4ED-E5AD-A303237D9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114" y="2059633"/>
            <a:ext cx="6935407" cy="3583092"/>
          </a:xfrm>
          <a:prstGeom prst="rect">
            <a:avLst/>
          </a:prstGeom>
        </p:spPr>
      </p:pic>
      <p:pic>
        <p:nvPicPr>
          <p:cNvPr id="5" name="Picture 4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DA9B77AA-D175-3742-3892-5C35138D3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602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83EE-BD30-D7F4-D465-B3384BC3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807180"/>
            <a:ext cx="9404723" cy="1400530"/>
          </a:xfrm>
        </p:spPr>
        <p:txBody>
          <a:bodyPr/>
          <a:lstStyle/>
          <a:p>
            <a:r>
              <a:rPr lang="en-US" sz="4000" b="1" dirty="0"/>
              <a:t>Which factor is NOT much crucial when choosing a keyboard for a PC setup?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EC70-EE75-25BF-D474-58FC30A6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21" y="2833437"/>
            <a:ext cx="11610474" cy="35718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A) Key switch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B) Backlighting options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C) Year of Manufacture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D) Ergonomic design</a:t>
            </a:r>
          </a:p>
        </p:txBody>
      </p:sp>
      <p:pic>
        <p:nvPicPr>
          <p:cNvPr id="4" name="Picture 3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D9CCB9BD-E0B0-16BC-7D30-A3A7B640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10" name="Picture 9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CF071D10-DA8C-906B-A92E-CA97F395B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632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EB8BF2-8DE5-49E6-82CB-4F8FE941E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4">
            <a:extLst>
              <a:ext uri="{FF2B5EF4-FFF2-40B4-BE49-F238E27FC236}">
                <a16:creationId xmlns:a16="http://schemas.microsoft.com/office/drawing/2014/main" id="{33AC2B9D-E497-4795-AE47-9B0ECC9BD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8C3C0E8A-FCF8-F239-2FBE-6597E64F4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54" y="967431"/>
            <a:ext cx="3517061" cy="182007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3DEB75-78DF-425F-8638-A9E1EAA5E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D17E-C32C-4868-86B8-0EE17D356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797676" cy="4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/>
              <a:t>Thank 	</a:t>
            </a:r>
            <a:r>
              <a:rPr lang="en-US" sz="7200" b="1" dirty="0" err="1"/>
              <a:t>Youuuuu</a:t>
            </a:r>
            <a:endParaRPr lang="ne-NP" sz="7200" b="1" dirty="0"/>
          </a:p>
        </p:txBody>
      </p:sp>
      <p:pic>
        <p:nvPicPr>
          <p:cNvPr id="9" name="Picture 8" descr="A logo with a person in a circle&#10;&#10;Description automatically generated">
            <a:extLst>
              <a:ext uri="{FF2B5EF4-FFF2-40B4-BE49-F238E27FC236}">
                <a16:creationId xmlns:a16="http://schemas.microsoft.com/office/drawing/2014/main" id="{0377934C-EC4D-CEC1-F94E-3638FA60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07" y="2983452"/>
            <a:ext cx="3490593" cy="275757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3910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71771-14CC-E67E-8A33-DB57D4E4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237380"/>
            <a:ext cx="4166510" cy="162232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BEBEB"/>
                </a:solidFill>
              </a:rPr>
              <a:t>Range</a:t>
            </a:r>
          </a:p>
        </p:txBody>
      </p:sp>
      <p:sp>
        <p:nvSpPr>
          <p:cNvPr id="5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4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5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2F39B34E-DCBA-B2A9-0954-0D7FCA90D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44936" y="1921764"/>
            <a:ext cx="3498945" cy="1934969"/>
          </a:xfrm>
          <a:prstGeom prst="rect">
            <a:avLst/>
          </a:prstGeom>
          <a:effectLst/>
        </p:spPr>
      </p:pic>
      <p:sp>
        <p:nvSpPr>
          <p:cNvPr id="53" name="Rectangle 4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EA0F500B-8A87-157A-031F-11D872963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369945"/>
              </p:ext>
            </p:extLst>
          </p:nvPr>
        </p:nvGraphicFramePr>
        <p:xfrm>
          <a:off x="648931" y="1016000"/>
          <a:ext cx="6611578" cy="5626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E8D6693-B954-9385-7F07-8F411CEE2581}"/>
              </a:ext>
            </a:extLst>
          </p:cNvPr>
          <p:cNvSpPr txBox="1"/>
          <p:nvPr/>
        </p:nvSpPr>
        <p:spPr>
          <a:xfrm>
            <a:off x="8672582" y="4736178"/>
            <a:ext cx="287129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3" name="Picture 2" descr="A blue and green letters on a black background&#10;&#10;Description automatically generated">
            <a:extLst>
              <a:ext uri="{FF2B5EF4-FFF2-40B4-BE49-F238E27FC236}">
                <a16:creationId xmlns:a16="http://schemas.microsoft.com/office/drawing/2014/main" id="{F13D504E-2768-4B32-A59A-6B407A11A9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" y="0"/>
            <a:ext cx="2176182" cy="794479"/>
          </a:xfrm>
          <a:prstGeom prst="rect">
            <a:avLst/>
          </a:prstGeom>
        </p:spPr>
      </p:pic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BE5CC326-0EC9-1CB3-02C4-B084968546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63" y="-140014"/>
            <a:ext cx="3197427" cy="16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98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91A1C6E-589A-44B8-9764-5BB734D549FC}">
  <we:reference id="wa200003964" version="1.0.0.0" store="en-US" storeType="OMEX"/>
  <we:alternateReferences>
    <we:reference id="wa200003964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3529</TotalTime>
  <Words>2773</Words>
  <Application>Microsoft Office PowerPoint</Application>
  <PresentationFormat>Widescreen</PresentationFormat>
  <Paragraphs>404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Calibri Light</vt:lpstr>
      <vt:lpstr>Century Gothic</vt:lpstr>
      <vt:lpstr>Symbol</vt:lpstr>
      <vt:lpstr>Wingdings 3</vt:lpstr>
      <vt:lpstr>Ion</vt:lpstr>
      <vt:lpstr>WELCOMEEEEEEEEEEEEEEEEEEEEEEEEEEEEEEEEEEEEEEEEEEE</vt:lpstr>
      <vt:lpstr>PowerPoint Presentation</vt:lpstr>
      <vt:lpstr>SOME initial questions</vt:lpstr>
      <vt:lpstr>Start of the Formal Session</vt:lpstr>
      <vt:lpstr>Lets start from the component that you have heard the most</vt:lpstr>
      <vt:lpstr>What to know about CPUs?</vt:lpstr>
      <vt:lpstr>PRICE</vt:lpstr>
      <vt:lpstr>Intel vs AMD vs Snapdragon</vt:lpstr>
      <vt:lpstr>Range</vt:lpstr>
      <vt:lpstr>Cores / Threads</vt:lpstr>
      <vt:lpstr>Generation</vt:lpstr>
      <vt:lpstr>Benchmarks</vt:lpstr>
      <vt:lpstr>Type</vt:lpstr>
      <vt:lpstr>Cache</vt:lpstr>
      <vt:lpstr>Frequency</vt:lpstr>
      <vt:lpstr>Practical Time</vt:lpstr>
      <vt:lpstr>PowerPoint Presentation</vt:lpstr>
      <vt:lpstr>You might be hoping to see RAM next don’t you?   Heehehehehehhehe, Next is.. </vt:lpstr>
      <vt:lpstr>LETS HAVE A QUIZ FIRST</vt:lpstr>
      <vt:lpstr>Component that you need the most</vt:lpstr>
      <vt:lpstr>What to know about GPUs?</vt:lpstr>
      <vt:lpstr>Generation</vt:lpstr>
      <vt:lpstr>NVIDIA vs AMD</vt:lpstr>
      <vt:lpstr>VRAM (Video RAM)</vt:lpstr>
      <vt:lpstr>CPU</vt:lpstr>
      <vt:lpstr>Practical Time</vt:lpstr>
      <vt:lpstr>PowerPoint Presentation</vt:lpstr>
      <vt:lpstr>GPU IS MOST IMPORTANT FOR WHICH OF THESE APPLICATIONS</vt:lpstr>
      <vt:lpstr>What is the latest generation of Intel Processors available in Nepal?</vt:lpstr>
      <vt:lpstr>Well, Now lets go RAM</vt:lpstr>
      <vt:lpstr>What to look for?</vt:lpstr>
      <vt:lpstr>DDR (double data rate)</vt:lpstr>
      <vt:lpstr>How much?</vt:lpstr>
      <vt:lpstr>Frequency</vt:lpstr>
      <vt:lpstr>Rank (X8 or x16)? (Very nerdy)</vt:lpstr>
      <vt:lpstr>Channel</vt:lpstr>
      <vt:lpstr>Practical Time</vt:lpstr>
      <vt:lpstr>UPGRADING FROM 16GB TO 64GB OF RAM IMPROVES YOUR FPS IN GTA 5 BY?</vt:lpstr>
      <vt:lpstr>Time for</vt:lpstr>
      <vt:lpstr>You might already know much of this.</vt:lpstr>
      <vt:lpstr>HDD vs SSD</vt:lpstr>
      <vt:lpstr>NVMe vs Sata</vt:lpstr>
      <vt:lpstr>How much do you need?</vt:lpstr>
      <vt:lpstr>Practical Time</vt:lpstr>
      <vt:lpstr>WHICH SSD IS faster?</vt:lpstr>
      <vt:lpstr>It’s the underdog’s time now</vt:lpstr>
      <vt:lpstr>It quite frustrates me when people start caring more about mobile’s refresh rate than Laptops’</vt:lpstr>
      <vt:lpstr> Color Accuracy</vt:lpstr>
      <vt:lpstr> Color Gamut</vt:lpstr>
      <vt:lpstr> Color Accuracy</vt:lpstr>
      <vt:lpstr>Brightness</vt:lpstr>
      <vt:lpstr>PowerPoint Presentation</vt:lpstr>
      <vt:lpstr>Panel Type</vt:lpstr>
      <vt:lpstr>Aspect ratio</vt:lpstr>
      <vt:lpstr>PowerPoint Presentation</vt:lpstr>
      <vt:lpstr>Issues in Display</vt:lpstr>
      <vt:lpstr>Practical Time</vt:lpstr>
      <vt:lpstr>IN WHICH UNIT IS USUALLY BRIGHTNESS EXPRESSED IN?</vt:lpstr>
      <vt:lpstr>Under rated things </vt:lpstr>
      <vt:lpstr>What are included in here?</vt:lpstr>
      <vt:lpstr>Practical Time</vt:lpstr>
      <vt:lpstr>Practical Time</vt:lpstr>
      <vt:lpstr>PowerPoint Presentation</vt:lpstr>
      <vt:lpstr>What’s about Laptos that Desktops don’t have?</vt:lpstr>
      <vt:lpstr>Battery</vt:lpstr>
      <vt:lpstr>TGP</vt:lpstr>
      <vt:lpstr>MUX switch</vt:lpstr>
      <vt:lpstr>Upgradability</vt:lpstr>
      <vt:lpstr>Portability</vt:lpstr>
      <vt:lpstr>Thermals</vt:lpstr>
      <vt:lpstr>Practical Time</vt:lpstr>
      <vt:lpstr>WHICH IMPORTANT COMPONENT WE MISSED?</vt:lpstr>
      <vt:lpstr>Waittttttt.. The most important thing still remainsssssssssssssss..</vt:lpstr>
      <vt:lpstr>RGB </vt:lpstr>
      <vt:lpstr>QNA TIME </vt:lpstr>
      <vt:lpstr>What is the latest generation of Intel Processors available in Nepal?</vt:lpstr>
      <vt:lpstr>Which of these Memory is usually not upgradable in nature?</vt:lpstr>
      <vt:lpstr>Which of these has a new generation after the longest time?</vt:lpstr>
      <vt:lpstr>Buying 2nd hand for which of these is a worse option?</vt:lpstr>
      <vt:lpstr>Select the Best laptop for playing good graphics games assuming all laptops cost the same</vt:lpstr>
      <vt:lpstr>Why is generation important when choosing a CPU?</vt:lpstr>
      <vt:lpstr>How does CPU frequency impact a computer's performance?</vt:lpstr>
      <vt:lpstr>How does the capacity of RAM affect a computer's performance?</vt:lpstr>
      <vt:lpstr>What is the benefit of having dual-channel RAM?</vt:lpstr>
      <vt:lpstr>How does storage capacity influence a computer's usability?</vt:lpstr>
      <vt:lpstr>How much refresh rate is enough for most general people for smooth experience?</vt:lpstr>
      <vt:lpstr>Identify Panel types of A and B</vt:lpstr>
      <vt:lpstr>Which factor is NOT much crucial when choosing a keyboard for a PC setup?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WELCOMEEEEEEEEEEEEEEEEEEEEEEEEEEEEEEEEEEEEEEEEEEE</dc:title>
  <dc:creator>GlitchyStar</dc:creator>
  <cp:lastModifiedBy>Lukeko Secret</cp:lastModifiedBy>
  <cp:revision>455</cp:revision>
  <dcterms:created xsi:type="dcterms:W3CDTF">2023-01-07T05:55:55Z</dcterms:created>
  <dcterms:modified xsi:type="dcterms:W3CDTF">2024-06-30T15:38:48Z</dcterms:modified>
</cp:coreProperties>
</file>